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Manrope"/>
      <p:regular r:id="rId21"/>
      <p:bold r:id="rId22"/>
    </p:embeddedFont>
    <p:embeddedFont>
      <p:font typeface="Darker Grotesque"/>
      <p:regular r:id="rId23"/>
      <p:bold r:id="rId24"/>
    </p:embeddedFont>
    <p:embeddedFont>
      <p:font typeface="Lexen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5BDCAA-B9E8-4071-AEC3-11497817A40E}">
  <a:tblStyle styleId="{7F5BDCAA-B9E8-4071-AEC3-11497817A40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anrope-bold.fntdata"/><Relationship Id="rId21" Type="http://schemas.openxmlformats.org/officeDocument/2006/relationships/font" Target="fonts/Manrope-regular.fntdata"/><Relationship Id="rId24" Type="http://schemas.openxmlformats.org/officeDocument/2006/relationships/font" Target="fonts/DarkerGrotesque-bold.fntdata"/><Relationship Id="rId23" Type="http://schemas.openxmlformats.org/officeDocument/2006/relationships/font" Target="fonts/DarkerGrotesq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exend-bold.fntdata"/><Relationship Id="rId25" Type="http://schemas.openxmlformats.org/officeDocument/2006/relationships/font" Target="fonts/Lexe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d3436715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d3436715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d3436715bd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d3436715bd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02ddcffec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02ddcffec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d3436715b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d3436715b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Objetivos: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 IGM tiene zonas pequeñas con MDTs de alta resolución, y tenemos MDTs de todo el territorio uruguayo (hechos por IDEUy) que queremos tener en alta resolución.</a:t>
            </a:r>
            <a:endParaRPr/>
          </a:p>
          <a:p>
            <a:pPr indent="0" lvl="0" marL="0" rtl="0" algn="l">
              <a:spcBef>
                <a:spcPts val="0"/>
              </a:spcBef>
              <a:spcAft>
                <a:spcPts val="0"/>
              </a:spcAft>
              <a:buNone/>
            </a:pPr>
            <a:r>
              <a:rPr lang="en"/>
              <a:t>¿para qué?</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d3436715b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d3436715b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Existen distintas maneras de hacer Super Resolución: interpolación y métodos de aprendizaje</a:t>
            </a:r>
            <a:endParaRPr/>
          </a:p>
          <a:p>
            <a:pPr indent="0" lvl="0" marL="0" rtl="0" algn="l">
              <a:spcBef>
                <a:spcPts val="0"/>
              </a:spcBef>
              <a:spcAft>
                <a:spcPts val="0"/>
              </a:spcAft>
              <a:buNone/>
            </a:pPr>
            <a:r>
              <a:rPr lang="en"/>
              <a:t>¿Qué es la interpolación? ¿Qué métodos hay?</a:t>
            </a:r>
            <a:endParaRPr/>
          </a:p>
          <a:p>
            <a:pPr indent="0" lvl="0" marL="0" rtl="0" algn="l">
              <a:spcBef>
                <a:spcPts val="0"/>
              </a:spcBef>
              <a:spcAft>
                <a:spcPts val="0"/>
              </a:spcAft>
              <a:buNone/>
            </a:pPr>
            <a:r>
              <a:rPr lang="en"/>
              <a:t>Otras formas -&gt; métodos de aprendizaje ¿por qué son diferentes a los métodos de interpolación? Hablar de los datos.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d3436715b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d3436715b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111111"/>
              </a:buClr>
              <a:buSzPts val="1100"/>
              <a:buFont typeface="Arial"/>
              <a:buChar char="-"/>
            </a:pPr>
            <a:r>
              <a:rPr lang="en">
                <a:solidFill>
                  <a:srgbClr val="111111"/>
                </a:solidFill>
              </a:rPr>
              <a:t>Son una forma de aproximar una función compleja</a:t>
            </a:r>
            <a:endParaRPr>
              <a:solidFill>
                <a:srgbClr val="111111"/>
              </a:solidFill>
            </a:endParaRPr>
          </a:p>
          <a:p>
            <a:pPr indent="-298450" lvl="0" marL="457200" rtl="0" algn="l">
              <a:spcBef>
                <a:spcPts val="0"/>
              </a:spcBef>
              <a:spcAft>
                <a:spcPts val="0"/>
              </a:spcAft>
              <a:buClr>
                <a:srgbClr val="111111"/>
              </a:buClr>
              <a:buSzPts val="1100"/>
              <a:buFont typeface="Arial"/>
              <a:buChar char="-"/>
            </a:pPr>
            <a:r>
              <a:rPr lang="en">
                <a:solidFill>
                  <a:srgbClr val="111111"/>
                </a:solidFill>
              </a:rPr>
              <a:t>Aprenden de los datos, como imágenes, texto, o en nuestro caso, de DEMs</a:t>
            </a:r>
            <a:endParaRPr>
              <a:solidFill>
                <a:srgbClr val="111111"/>
              </a:solidFill>
            </a:endParaRPr>
          </a:p>
          <a:p>
            <a:pPr indent="-298450" lvl="0" marL="457200" rtl="0" algn="l">
              <a:spcBef>
                <a:spcPts val="0"/>
              </a:spcBef>
              <a:spcAft>
                <a:spcPts val="0"/>
              </a:spcAft>
              <a:buClr>
                <a:srgbClr val="111111"/>
              </a:buClr>
              <a:buSzPts val="1100"/>
              <a:buFont typeface="Arial"/>
              <a:buChar char="-"/>
            </a:pPr>
            <a:r>
              <a:rPr lang="en">
                <a:solidFill>
                  <a:srgbClr val="111111"/>
                </a:solidFill>
              </a:rPr>
              <a:t>Se encuentran detrás de distintas aplicaciones, como sistemas de reconocimiento facial o vehículos autónomos</a:t>
            </a:r>
            <a:endParaRPr>
              <a:solidFill>
                <a:srgbClr val="111111"/>
              </a:solidFill>
            </a:endParaRPr>
          </a:p>
          <a:p>
            <a:pPr indent="-368300" lvl="0" marL="457200" rtl="0" algn="l">
              <a:spcBef>
                <a:spcPts val="0"/>
              </a:spcBef>
              <a:spcAft>
                <a:spcPts val="0"/>
              </a:spcAft>
              <a:buClr>
                <a:srgbClr val="111111"/>
              </a:buClr>
              <a:buSzPts val="2200"/>
              <a:buFont typeface="Lexend"/>
              <a:buChar char="-"/>
            </a:pPr>
            <a:r>
              <a:rPr lang="en">
                <a:solidFill>
                  <a:srgbClr val="111111"/>
                </a:solidFill>
              </a:rPr>
              <a:t>Diferentes arq para dif </a:t>
            </a:r>
            <a:r>
              <a:rPr lang="en">
                <a:solidFill>
                  <a:srgbClr val="111111"/>
                </a:solidFill>
              </a:rPr>
              <a:t>propósitos</a:t>
            </a:r>
            <a:r>
              <a:rPr lang="en">
                <a:solidFill>
                  <a:srgbClr val="111111"/>
                </a:solidFill>
              </a:rPr>
              <a:t>: texto, audio, img, video</a:t>
            </a:r>
            <a:endParaRPr>
              <a:solidFill>
                <a:srgbClr val="111111"/>
              </a:solidFill>
            </a:endParaRPr>
          </a:p>
          <a:p>
            <a:pPr indent="-298450" lvl="0" marL="457200" rtl="0" algn="l">
              <a:spcBef>
                <a:spcPts val="0"/>
              </a:spcBef>
              <a:spcAft>
                <a:spcPts val="0"/>
              </a:spcAft>
              <a:buClr>
                <a:srgbClr val="111111"/>
              </a:buClr>
              <a:buSzPts val="1100"/>
              <a:buFont typeface="Arial"/>
              <a:buChar char="-"/>
            </a:pPr>
            <a:r>
              <a:rPr lang="en"/>
              <a:t>Convolucionales -&gt; tratan con imágenes, encoder-decoder (GPT) -&gt; buenas para generar texto, traducción.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d3436715b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d3436715b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111"/>
                </a:solidFill>
              </a:rPr>
              <a:t>Tipo de arquitectura de redes neuronales utilizadas para generar imágenes realistas (GoodFellow 2014 - “Generative Adversarial Networks”)</a:t>
            </a:r>
            <a:endParaRPr>
              <a:solidFill>
                <a:srgbClr val="111111"/>
              </a:solidFill>
            </a:endParaRPr>
          </a:p>
          <a:p>
            <a:pPr indent="0" lvl="0" marL="0" rtl="0" algn="l">
              <a:spcBef>
                <a:spcPts val="0"/>
              </a:spcBef>
              <a:spcAft>
                <a:spcPts val="0"/>
              </a:spcAft>
              <a:buNone/>
            </a:pPr>
            <a:r>
              <a:rPr lang="en">
                <a:solidFill>
                  <a:srgbClr val="111111"/>
                </a:solidFill>
              </a:rPr>
              <a:t>Famosas por la creación de caras inexistentes o por los deepfakes.</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None/>
            </a:pPr>
            <a:r>
              <a:rPr lang="en">
                <a:solidFill>
                  <a:srgbClr val="111111"/>
                </a:solidFill>
              </a:rPr>
              <a:t>Se componen de dos modelos que trabajan de manera adversarial o en competencia. Para el caso concreto de superresolución: </a:t>
            </a:r>
            <a:endParaRPr>
              <a:solidFill>
                <a:srgbClr val="111111"/>
              </a:solidFill>
            </a:endParaRPr>
          </a:p>
          <a:p>
            <a:pPr indent="0" lvl="0" marL="0" rtl="0" algn="l">
              <a:spcBef>
                <a:spcPts val="0"/>
              </a:spcBef>
              <a:spcAft>
                <a:spcPts val="0"/>
              </a:spcAft>
              <a:buNone/>
            </a:pPr>
            <a:r>
              <a:t/>
            </a:r>
            <a:endParaRPr>
              <a:solidFill>
                <a:srgbClr val="111111"/>
              </a:solidFill>
            </a:endParaRPr>
          </a:p>
          <a:p>
            <a:pPr indent="-298450" lvl="0" marL="457200" rtl="0" algn="l">
              <a:spcBef>
                <a:spcPts val="0"/>
              </a:spcBef>
              <a:spcAft>
                <a:spcPts val="0"/>
              </a:spcAft>
              <a:buClr>
                <a:srgbClr val="111111"/>
              </a:buClr>
              <a:buSzPts val="1100"/>
              <a:buChar char="-"/>
            </a:pPr>
            <a:r>
              <a:rPr b="1" lang="en">
                <a:solidFill>
                  <a:schemeClr val="dk1"/>
                </a:solidFill>
              </a:rPr>
              <a:t>Generador</a:t>
            </a:r>
            <a:r>
              <a:rPr lang="en">
                <a:solidFill>
                  <a:schemeClr val="dk1"/>
                </a:solidFill>
              </a:rPr>
              <a:t> toma una imagen de baja resolución, en este caso un (DEM), y genera una imagen de alta resolución. Su objetivo es hacer que esta imagen sea tan realista que el otro modelo, el </a:t>
            </a:r>
            <a:r>
              <a:rPr b="1" lang="en">
                <a:solidFill>
                  <a:schemeClr val="dk1"/>
                </a:solidFill>
              </a:rPr>
              <a:t>Discriminador</a:t>
            </a:r>
            <a:r>
              <a:rPr lang="en">
                <a:solidFill>
                  <a:schemeClr val="dk1"/>
                </a:solidFill>
              </a:rPr>
              <a:t>, no pueda distinguir si es real o generada.</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El </a:t>
            </a:r>
            <a:r>
              <a:rPr b="1" lang="en">
                <a:solidFill>
                  <a:schemeClr val="dk1"/>
                </a:solidFill>
              </a:rPr>
              <a:t>Discriminador</a:t>
            </a:r>
            <a:r>
              <a:rPr lang="en">
                <a:solidFill>
                  <a:schemeClr val="dk1"/>
                </a:solidFill>
              </a:rPr>
              <a:t>, por otro lado, toma imágenes reales y generadas, y su tarea es clasificarlas como 'reales' o 'falsas'. Su objetivo es llegar a clasificar correctamente las </a:t>
            </a:r>
            <a:r>
              <a:rPr lang="en">
                <a:solidFill>
                  <a:schemeClr val="dk1"/>
                </a:solidFill>
              </a:rPr>
              <a:t>imágenes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Aprenden simultáneamente. Generador trata de mejorar en cada iteración para producir imágenes más realistas, y el Discriminador se vuelve más astuto al distinguir entre las imágenes.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Han demostrado muy buenos resultados en tareas de superresolución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11111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d3436715b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d3436715b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111"/>
                </a:solidFill>
              </a:rPr>
              <a:t>Disponemos de datos de vuelos realizados con Drone del IGM (drone eBee + cámara SenseFly de 20MP) entre 2018 y 2023 </a:t>
            </a:r>
            <a:endParaRPr>
              <a:solidFill>
                <a:srgbClr val="111111"/>
              </a:solidFill>
            </a:endParaRPr>
          </a:p>
          <a:p>
            <a:pPr indent="0" lvl="0" marL="0" rtl="0" algn="l">
              <a:spcBef>
                <a:spcPts val="0"/>
              </a:spcBef>
              <a:spcAft>
                <a:spcPts val="0"/>
              </a:spcAft>
              <a:buNone/>
            </a:pPr>
            <a:r>
              <a:rPr lang="en">
                <a:solidFill>
                  <a:srgbClr val="111111"/>
                </a:solidFill>
              </a:rPr>
              <a:t>Resolución de 50cm y de 250cm. Además tenemos mapa de 250cm para todo uruguay en IDEuy</a:t>
            </a:r>
            <a:endParaRPr>
              <a:solidFill>
                <a:srgbClr val="111111"/>
              </a:solidFill>
            </a:endParaRPr>
          </a:p>
          <a:p>
            <a:pPr indent="0" lvl="0" marL="0" rtl="0" algn="l">
              <a:spcBef>
                <a:spcPts val="0"/>
              </a:spcBef>
              <a:spcAft>
                <a:spcPts val="0"/>
              </a:spcAft>
              <a:buNone/>
            </a:pPr>
            <a:r>
              <a:rPr lang="en">
                <a:solidFill>
                  <a:srgbClr val="111111"/>
                </a:solidFill>
              </a:rPr>
              <a:t>Las zonas con MDT son unos 85km^2: </a:t>
            </a:r>
            <a:endParaRPr>
              <a:solidFill>
                <a:srgbClr val="111111"/>
              </a:solidFill>
            </a:endParaRPr>
          </a:p>
          <a:p>
            <a:pPr indent="-298450" lvl="0" marL="457200" rtl="0" algn="l">
              <a:spcBef>
                <a:spcPts val="0"/>
              </a:spcBef>
              <a:spcAft>
                <a:spcPts val="0"/>
              </a:spcAft>
              <a:buClr>
                <a:srgbClr val="111111"/>
              </a:buClr>
              <a:buSzPts val="1100"/>
              <a:buChar char="-"/>
            </a:pPr>
            <a:r>
              <a:rPr lang="en">
                <a:solidFill>
                  <a:srgbClr val="111111"/>
                </a:solidFill>
              </a:rPr>
              <a:t>Durazno (Durazno)</a:t>
            </a:r>
            <a:endParaRPr>
              <a:solidFill>
                <a:srgbClr val="111111"/>
              </a:solidFill>
            </a:endParaRPr>
          </a:p>
          <a:p>
            <a:pPr indent="-298450" lvl="0" marL="457200" rtl="0" algn="l">
              <a:spcBef>
                <a:spcPts val="0"/>
              </a:spcBef>
              <a:spcAft>
                <a:spcPts val="0"/>
              </a:spcAft>
              <a:buClr>
                <a:srgbClr val="111111"/>
              </a:buClr>
              <a:buSzPts val="1100"/>
              <a:buChar char="-"/>
            </a:pPr>
            <a:r>
              <a:rPr lang="en">
                <a:solidFill>
                  <a:srgbClr val="111111"/>
                </a:solidFill>
              </a:rPr>
              <a:t>Abra de Castellanos (Lavalleja)</a:t>
            </a:r>
            <a:endParaRPr>
              <a:solidFill>
                <a:srgbClr val="111111"/>
              </a:solidFill>
            </a:endParaRPr>
          </a:p>
          <a:p>
            <a:pPr indent="-298450" lvl="0" marL="457200" rtl="0" algn="l">
              <a:spcBef>
                <a:spcPts val="0"/>
              </a:spcBef>
              <a:spcAft>
                <a:spcPts val="0"/>
              </a:spcAft>
              <a:buClr>
                <a:srgbClr val="111111"/>
              </a:buClr>
              <a:buSzPts val="1100"/>
              <a:buChar char="-"/>
            </a:pPr>
            <a:r>
              <a:rPr lang="en">
                <a:solidFill>
                  <a:srgbClr val="111111"/>
                </a:solidFill>
              </a:rPr>
              <a:t>City Golf (Canelones)</a:t>
            </a:r>
            <a:endParaRPr>
              <a:solidFill>
                <a:srgbClr val="111111"/>
              </a:solidFill>
            </a:endParaRPr>
          </a:p>
          <a:p>
            <a:pPr indent="-298450" lvl="0" marL="457200" rtl="0" algn="l">
              <a:spcBef>
                <a:spcPts val="0"/>
              </a:spcBef>
              <a:spcAft>
                <a:spcPts val="0"/>
              </a:spcAft>
              <a:buClr>
                <a:srgbClr val="111111"/>
              </a:buClr>
              <a:buSzPts val="1100"/>
              <a:buChar char="-"/>
            </a:pPr>
            <a:r>
              <a:rPr lang="en">
                <a:solidFill>
                  <a:srgbClr val="111111"/>
                </a:solidFill>
              </a:rPr>
              <a:t>Isla Marín García (Argentina)</a:t>
            </a:r>
            <a:endParaRPr>
              <a:solidFill>
                <a:srgbClr val="111111"/>
              </a:solidFill>
            </a:endParaRPr>
          </a:p>
          <a:p>
            <a:pPr indent="-298450" lvl="0" marL="457200" rtl="0" algn="l">
              <a:spcBef>
                <a:spcPts val="0"/>
              </a:spcBef>
              <a:spcAft>
                <a:spcPts val="0"/>
              </a:spcAft>
              <a:buClr>
                <a:srgbClr val="111111"/>
              </a:buClr>
              <a:buSzPts val="1100"/>
              <a:buChar char="-"/>
            </a:pPr>
            <a:r>
              <a:rPr lang="en">
                <a:solidFill>
                  <a:srgbClr val="111111"/>
                </a:solidFill>
              </a:rPr>
              <a:t>Punta Negra (Maldonado)</a:t>
            </a:r>
            <a:endParaRPr>
              <a:solidFill>
                <a:srgbClr val="111111"/>
              </a:solidFill>
            </a:endParaRPr>
          </a:p>
          <a:p>
            <a:pPr indent="-298450" lvl="0" marL="457200" rtl="0" algn="l">
              <a:spcBef>
                <a:spcPts val="0"/>
              </a:spcBef>
              <a:spcAft>
                <a:spcPts val="0"/>
              </a:spcAft>
              <a:buClr>
                <a:srgbClr val="111111"/>
              </a:buClr>
              <a:buSzPts val="1100"/>
              <a:buChar char="-"/>
            </a:pPr>
            <a:r>
              <a:rPr lang="en">
                <a:solidFill>
                  <a:srgbClr val="111111"/>
                </a:solidFill>
              </a:rPr>
              <a:t>Las Garzas (Rocha)</a:t>
            </a:r>
            <a:endParaRPr>
              <a:solidFill>
                <a:srgbClr val="111111"/>
              </a:solidFill>
            </a:endParaRPr>
          </a:p>
          <a:p>
            <a:pPr indent="0" lvl="0" marL="0" rtl="0" algn="l">
              <a:spcBef>
                <a:spcPts val="0"/>
              </a:spcBef>
              <a:spcAft>
                <a:spcPts val="0"/>
              </a:spcAft>
              <a:buNone/>
            </a:pPr>
            <a:r>
              <a:rPr lang="en">
                <a:solidFill>
                  <a:srgbClr val="111111"/>
                </a:solidFill>
              </a:rPr>
              <a:t>Además disponemos de MDS para todo Montevideo en 50cm</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Clr>
                <a:schemeClr val="dk1"/>
              </a:buClr>
              <a:buSzPts val="1100"/>
              <a:buFont typeface="Arial"/>
              <a:buNone/>
            </a:pPr>
            <a:r>
              <a:t/>
            </a:r>
            <a:endParaRPr>
              <a:solidFill>
                <a:srgbClr val="111111"/>
              </a:solidFill>
            </a:endParaRPr>
          </a:p>
          <a:p>
            <a:pPr indent="0" lvl="0" marL="0" rtl="0" algn="l">
              <a:spcBef>
                <a:spcPts val="0"/>
              </a:spcBef>
              <a:spcAft>
                <a:spcPts val="0"/>
              </a:spcAft>
              <a:buClr>
                <a:schemeClr val="dk1"/>
              </a:buClr>
              <a:buSzPts val="1100"/>
              <a:buFont typeface="Arial"/>
              <a:buNone/>
            </a:pPr>
            <a:r>
              <a:rPr lang="en">
                <a:solidFill>
                  <a:srgbClr val="111111"/>
                </a:solidFill>
              </a:rPr>
              <a:t>Comentar que hay NoData, o zonas sin datos (no se como es mejor decirle. Atte: JP)</a:t>
            </a:r>
            <a:endParaRPr>
              <a:solidFill>
                <a:srgbClr val="111111"/>
              </a:solidFill>
            </a:endParaRPr>
          </a:p>
          <a:p>
            <a:pPr indent="0" lvl="0" marL="0" rtl="0" algn="l">
              <a:spcBef>
                <a:spcPts val="0"/>
              </a:spcBef>
              <a:spcAft>
                <a:spcPts val="0"/>
              </a:spcAft>
              <a:buNone/>
            </a:pPr>
            <a:r>
              <a:rPr lang="en">
                <a:solidFill>
                  <a:srgbClr val="111111"/>
                </a:solidFill>
              </a:rPr>
              <a:t>Estos datos se cropean y normalizan antes de pasar a la red (Entre 0 y , no data en -1). (Hablar de que la red aprende a identificar los no data??)</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Clr>
                <a:schemeClr val="dk1"/>
              </a:buClr>
              <a:buSzPts val="1100"/>
              <a:buFont typeface="Arial"/>
              <a:buNone/>
            </a:pPr>
            <a:r>
              <a:rPr lang="en">
                <a:solidFill>
                  <a:srgbClr val="111111"/>
                </a:solidFill>
              </a:rPr>
              <a:t>Porque recortamos?</a:t>
            </a:r>
            <a:endParaRPr>
              <a:solidFill>
                <a:srgbClr val="111111"/>
              </a:solidFill>
            </a:endParaRPr>
          </a:p>
          <a:p>
            <a:pPr indent="0" lvl="0" marL="0" rtl="0" algn="l">
              <a:spcBef>
                <a:spcPts val="0"/>
              </a:spcBef>
              <a:spcAft>
                <a:spcPts val="0"/>
              </a:spcAft>
              <a:buNone/>
            </a:pPr>
            <a:r>
              <a:rPr lang="en">
                <a:solidFill>
                  <a:srgbClr val="111111"/>
                </a:solidFill>
              </a:rPr>
              <a:t>Se cropean por un tema de utilización de memoria de las gpus (limitaciónes en el hardware)</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None/>
            </a:pPr>
            <a:r>
              <a:rPr lang="en">
                <a:solidFill>
                  <a:srgbClr val="111111"/>
                </a:solidFill>
              </a:rPr>
              <a:t>Como funciona el sistema de ventana deslizante?</a:t>
            </a:r>
            <a:endParaRPr>
              <a:solidFill>
                <a:srgbClr val="111111"/>
              </a:solidFill>
            </a:endParaRPr>
          </a:p>
          <a:p>
            <a:pPr indent="0" lvl="0" marL="0" rtl="0" algn="l">
              <a:spcBef>
                <a:spcPts val="0"/>
              </a:spcBef>
              <a:spcAft>
                <a:spcPts val="0"/>
              </a:spcAft>
              <a:buNone/>
            </a:pPr>
            <a:r>
              <a:rPr lang="en">
                <a:solidFill>
                  <a:srgbClr val="111111"/>
                </a:solidFill>
              </a:rPr>
              <a:t>Como hay pocos datos utilizaremos un sistema de ventana deslizante. La ventana se va moviendo y “sacando capturas”. De esta forma “aumentamos” el dataset sin repetir esticatamente un crop. Cuanto se mueve la ventana (stride) como el tamaño de la misma son variables de las que estamos probando </a:t>
            </a:r>
            <a:r>
              <a:rPr lang="en">
                <a:solidFill>
                  <a:srgbClr val="111111"/>
                </a:solidFill>
              </a:rPr>
              <a:t>combinaciones.</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None/>
            </a:pPr>
            <a:r>
              <a:t/>
            </a:r>
            <a:endParaRPr>
              <a:solidFill>
                <a:srgbClr val="111111"/>
              </a:solidFill>
            </a:endParaRPr>
          </a:p>
          <a:p>
            <a:pPr indent="0" lvl="0" marL="0" rtl="0" algn="l">
              <a:spcBef>
                <a:spcPts val="0"/>
              </a:spcBef>
              <a:spcAft>
                <a:spcPts val="0"/>
              </a:spcAft>
              <a:buNone/>
            </a:pPr>
            <a:r>
              <a:rPr lang="en">
                <a:solidFill>
                  <a:srgbClr val="111111"/>
                </a:solidFill>
              </a:rPr>
              <a:t>Tal vez ¿como dividimos TRAIN/TEST/VAL?</a:t>
            </a:r>
            <a:endParaRPr>
              <a:solidFill>
                <a:srgbClr val="111111"/>
              </a:solidFill>
            </a:endParaRPr>
          </a:p>
          <a:p>
            <a:pPr indent="0" lvl="0" marL="0" rtl="0" algn="l">
              <a:spcBef>
                <a:spcPts val="0"/>
              </a:spcBef>
              <a:spcAft>
                <a:spcPts val="0"/>
              </a:spcAft>
              <a:buNone/>
            </a:pPr>
            <a:r>
              <a:rPr lang="en">
                <a:solidFill>
                  <a:srgbClr val="111111"/>
                </a:solidFill>
              </a:rPr>
              <a:t>Dividimos 80/10/10. Val se usa para el cálculo de métricas durante el entrenamiento</a:t>
            </a:r>
            <a:endParaRPr>
              <a:solidFill>
                <a:srgbClr val="11111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d3436715b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d3436715b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11111"/>
                </a:solidFill>
                <a:latin typeface="Manrope"/>
                <a:ea typeface="Manrope"/>
                <a:cs typeface="Manrope"/>
                <a:sym typeface="Manrope"/>
              </a:rPr>
              <a:t>Modelos:</a:t>
            </a:r>
            <a:endParaRPr sz="1200">
              <a:solidFill>
                <a:srgbClr val="111111"/>
              </a:solidFill>
              <a:latin typeface="Manrope"/>
              <a:ea typeface="Manrope"/>
              <a:cs typeface="Manrope"/>
              <a:sym typeface="Manrope"/>
            </a:endParaRPr>
          </a:p>
          <a:p>
            <a:pPr indent="-304800" lvl="0" marL="457200" rtl="0" algn="l">
              <a:spcBef>
                <a:spcPts val="0"/>
              </a:spcBef>
              <a:spcAft>
                <a:spcPts val="0"/>
              </a:spcAft>
              <a:buClr>
                <a:srgbClr val="111111"/>
              </a:buClr>
              <a:buSzPts val="1200"/>
              <a:buFont typeface="Manrope"/>
              <a:buChar char="-"/>
            </a:pPr>
            <a:r>
              <a:rPr lang="en" sz="1200">
                <a:solidFill>
                  <a:srgbClr val="111111"/>
                </a:solidFill>
                <a:latin typeface="Manrope"/>
                <a:ea typeface="Manrope"/>
                <a:cs typeface="Manrope"/>
                <a:sym typeface="Manrope"/>
              </a:rPr>
              <a:t>SRGAN : Variante de GAN enfocada directamente en super-resolución (2017 - Twitter haciendo x4) obteniendo muy buenos resultados</a:t>
            </a:r>
            <a:endParaRPr sz="1200">
              <a:solidFill>
                <a:srgbClr val="111111"/>
              </a:solidFill>
              <a:latin typeface="Manrope"/>
              <a:ea typeface="Manrope"/>
              <a:cs typeface="Manrope"/>
              <a:sym typeface="Manrope"/>
            </a:endParaRPr>
          </a:p>
          <a:p>
            <a:pPr indent="-304800" lvl="0" marL="457200" rtl="0" algn="l">
              <a:spcBef>
                <a:spcPts val="0"/>
              </a:spcBef>
              <a:spcAft>
                <a:spcPts val="0"/>
              </a:spcAft>
              <a:buClr>
                <a:srgbClr val="111111"/>
              </a:buClr>
              <a:buSzPts val="1200"/>
              <a:buFont typeface="Manrope"/>
              <a:buChar char="-"/>
            </a:pPr>
            <a:r>
              <a:rPr lang="en" sz="1200">
                <a:solidFill>
                  <a:srgbClr val="111111"/>
                </a:solidFill>
                <a:latin typeface="Manrope"/>
                <a:ea typeface="Manrope"/>
                <a:cs typeface="Manrope"/>
                <a:sym typeface="Manrope"/>
              </a:rPr>
              <a:t>Pretrained SRGAN : Pequeñas modificaciones de una SRGAN con un entrenamiento previo </a:t>
            </a:r>
            <a:r>
              <a:rPr lang="en" sz="1200">
                <a:solidFill>
                  <a:srgbClr val="111111"/>
                </a:solidFill>
                <a:latin typeface="Manrope"/>
                <a:ea typeface="Manrope"/>
                <a:cs typeface="Manrope"/>
                <a:sym typeface="Manrope"/>
              </a:rPr>
              <a:t>en datos del servicio geológico de los estados unidos con diferentes complejidades de terreno</a:t>
            </a:r>
            <a:r>
              <a:rPr lang="en" sz="1200">
                <a:solidFill>
                  <a:srgbClr val="111111"/>
                </a:solidFill>
                <a:latin typeface="Manrope"/>
                <a:ea typeface="Manrope"/>
                <a:cs typeface="Manrope"/>
                <a:sym typeface="Manrope"/>
              </a:rPr>
              <a:t>(2022 -comparacion con interpolación de varios métodos) (Hicieron un x4)</a:t>
            </a:r>
            <a:endParaRPr sz="1200">
              <a:solidFill>
                <a:srgbClr val="111111"/>
              </a:solidFill>
              <a:latin typeface="Manrope"/>
              <a:ea typeface="Manrope"/>
              <a:cs typeface="Manrope"/>
              <a:sym typeface="Manrope"/>
            </a:endParaRPr>
          </a:p>
          <a:p>
            <a:pPr indent="-304800" lvl="0" marL="457200" rtl="0" algn="l">
              <a:spcBef>
                <a:spcPts val="0"/>
              </a:spcBef>
              <a:spcAft>
                <a:spcPts val="0"/>
              </a:spcAft>
              <a:buClr>
                <a:srgbClr val="111111"/>
              </a:buClr>
              <a:buSzPts val="1200"/>
              <a:buFont typeface="Manrope"/>
              <a:buChar char="-"/>
            </a:pPr>
            <a:r>
              <a:rPr lang="en" sz="1200">
                <a:solidFill>
                  <a:srgbClr val="111111"/>
                </a:solidFill>
                <a:latin typeface="Manrope"/>
                <a:ea typeface="Manrope"/>
                <a:cs typeface="Manrope"/>
                <a:sym typeface="Manrope"/>
              </a:rPr>
              <a:t>ESRGAN (2018 ): Variante de SRGAN pero mejorada con muy pequeños cambios, que a priori agrega mas artefactos a la generación en el caso de DEMs(demasiado sharpening) pero vale la pena probarla </a:t>
            </a:r>
            <a:endParaRPr sz="1200">
              <a:solidFill>
                <a:srgbClr val="111111"/>
              </a:solidFill>
              <a:latin typeface="Manrope"/>
              <a:ea typeface="Manrope"/>
              <a:cs typeface="Manrope"/>
              <a:sym typeface="Manrope"/>
            </a:endParaRPr>
          </a:p>
          <a:p>
            <a:pPr indent="0" lvl="0" marL="0" rtl="0" algn="l">
              <a:spcBef>
                <a:spcPts val="0"/>
              </a:spcBef>
              <a:spcAft>
                <a:spcPts val="0"/>
              </a:spcAft>
              <a:buNone/>
            </a:pPr>
            <a:r>
              <a:t/>
            </a:r>
            <a:endParaRPr sz="1200">
              <a:solidFill>
                <a:srgbClr val="111111"/>
              </a:solidFill>
              <a:latin typeface="Manrope"/>
              <a:ea typeface="Manrope"/>
              <a:cs typeface="Manrope"/>
              <a:sym typeface="Manrope"/>
            </a:endParaRPr>
          </a:p>
          <a:p>
            <a:pPr indent="0" lvl="0" marL="0" rtl="0" algn="l">
              <a:spcBef>
                <a:spcPts val="0"/>
              </a:spcBef>
              <a:spcAft>
                <a:spcPts val="0"/>
              </a:spcAft>
              <a:buNone/>
            </a:pPr>
            <a:r>
              <a:t/>
            </a:r>
            <a:endParaRPr sz="1200">
              <a:solidFill>
                <a:srgbClr val="111111"/>
              </a:solidFill>
              <a:latin typeface="Manrope"/>
              <a:ea typeface="Manrope"/>
              <a:cs typeface="Manrope"/>
              <a:sym typeface="Manrope"/>
            </a:endParaRPr>
          </a:p>
          <a:p>
            <a:pPr indent="0" lvl="0" marL="0" rtl="0" algn="l">
              <a:spcBef>
                <a:spcPts val="0"/>
              </a:spcBef>
              <a:spcAft>
                <a:spcPts val="0"/>
              </a:spcAft>
              <a:buNone/>
            </a:pPr>
            <a:r>
              <a:rPr lang="en" sz="1200">
                <a:solidFill>
                  <a:srgbClr val="111111"/>
                </a:solidFill>
                <a:latin typeface="Manrope"/>
                <a:ea typeface="Manrope"/>
                <a:cs typeface="Manrope"/>
                <a:sym typeface="Manrope"/>
              </a:rPr>
              <a:t>Métricas de evaluación:</a:t>
            </a:r>
            <a:endParaRPr sz="1200">
              <a:solidFill>
                <a:srgbClr val="111111"/>
              </a:solidFill>
              <a:latin typeface="Manrope"/>
              <a:ea typeface="Manrope"/>
              <a:cs typeface="Manrope"/>
              <a:sym typeface="Manrope"/>
            </a:endParaRPr>
          </a:p>
          <a:p>
            <a:pPr indent="-304800" lvl="0" marL="457200" rtl="0" algn="l">
              <a:spcBef>
                <a:spcPts val="0"/>
              </a:spcBef>
              <a:spcAft>
                <a:spcPts val="0"/>
              </a:spcAft>
              <a:buSzPts val="1200"/>
              <a:buAutoNum type="arabicPeriod"/>
            </a:pPr>
            <a:r>
              <a:rPr lang="en" sz="1200">
                <a:solidFill>
                  <a:srgbClr val="111111"/>
                </a:solidFill>
                <a:latin typeface="Manrope"/>
                <a:ea typeface="Manrope"/>
                <a:cs typeface="Manrope"/>
                <a:sym typeface="Manrope"/>
              </a:rPr>
              <a:t>Comentar a que le llamo “error” (val abs entre diff de DEM generado y HR)</a:t>
            </a:r>
            <a:endParaRPr sz="1200">
              <a:solidFill>
                <a:srgbClr val="111111"/>
              </a:solidFill>
              <a:latin typeface="Manrope"/>
              <a:ea typeface="Manrope"/>
              <a:cs typeface="Manrope"/>
              <a:sym typeface="Manrope"/>
            </a:endParaRPr>
          </a:p>
          <a:p>
            <a:pPr indent="-304800" lvl="0" marL="457200" rtl="0" algn="l">
              <a:spcBef>
                <a:spcPts val="0"/>
              </a:spcBef>
              <a:spcAft>
                <a:spcPts val="0"/>
              </a:spcAft>
              <a:buClr>
                <a:srgbClr val="111111"/>
              </a:buClr>
              <a:buSzPts val="1200"/>
              <a:buFont typeface="Manrope"/>
              <a:buAutoNum type="arabicPeriod"/>
            </a:pPr>
            <a:r>
              <a:rPr lang="en" sz="1200">
                <a:solidFill>
                  <a:srgbClr val="111111"/>
                </a:solidFill>
                <a:latin typeface="Manrope"/>
                <a:ea typeface="Manrope"/>
                <a:cs typeface="Manrope"/>
                <a:sym typeface="Manrope"/>
              </a:rPr>
              <a:t>Comentar MAE y RMSE, explicar por qué cada una, por qué le damos un poco más de importancia al MAE por sobre el RMSE</a:t>
            </a:r>
            <a:endParaRPr sz="1200">
              <a:solidFill>
                <a:srgbClr val="111111"/>
              </a:solidFill>
              <a:latin typeface="Manrope"/>
              <a:ea typeface="Manrope"/>
              <a:cs typeface="Manrope"/>
              <a:sym typeface="Manrope"/>
            </a:endParaRPr>
          </a:p>
          <a:p>
            <a:pPr indent="-304800" lvl="0" marL="457200" rtl="0" algn="l">
              <a:spcBef>
                <a:spcPts val="0"/>
              </a:spcBef>
              <a:spcAft>
                <a:spcPts val="0"/>
              </a:spcAft>
              <a:buClr>
                <a:srgbClr val="111111"/>
              </a:buClr>
              <a:buSzPts val="1200"/>
              <a:buFont typeface="Manrope"/>
              <a:buAutoNum type="arabicPeriod"/>
            </a:pPr>
            <a:r>
              <a:rPr lang="en" sz="1200">
                <a:solidFill>
                  <a:srgbClr val="111111"/>
                </a:solidFill>
                <a:latin typeface="Manrope"/>
                <a:ea typeface="Manrope"/>
                <a:cs typeface="Manrope"/>
                <a:sym typeface="Manrope"/>
              </a:rPr>
              <a:t>Comentar que </a:t>
            </a:r>
            <a:r>
              <a:rPr lang="en" sz="1200">
                <a:solidFill>
                  <a:srgbClr val="111111"/>
                </a:solidFill>
                <a:latin typeface="Manrope"/>
                <a:ea typeface="Manrope"/>
                <a:cs typeface="Manrope"/>
                <a:sym typeface="Manrope"/>
              </a:rPr>
              <a:t>evalúan</a:t>
            </a:r>
            <a:r>
              <a:rPr lang="en" sz="1200">
                <a:solidFill>
                  <a:srgbClr val="111111"/>
                </a:solidFill>
                <a:latin typeface="Manrope"/>
                <a:ea typeface="Manrope"/>
                <a:cs typeface="Manrope"/>
                <a:sym typeface="Manrope"/>
              </a:rPr>
              <a:t> la presicion y el recall</a:t>
            </a:r>
            <a:endParaRPr sz="1200">
              <a:solidFill>
                <a:srgbClr val="111111"/>
              </a:solidFill>
              <a:latin typeface="Manrope"/>
              <a:ea typeface="Manrope"/>
              <a:cs typeface="Manrope"/>
              <a:sym typeface="Manrope"/>
            </a:endParaRPr>
          </a:p>
          <a:p>
            <a:pPr indent="-304800" lvl="0" marL="457200" rtl="0" algn="l">
              <a:spcBef>
                <a:spcPts val="0"/>
              </a:spcBef>
              <a:spcAft>
                <a:spcPts val="0"/>
              </a:spcAft>
              <a:buClr>
                <a:srgbClr val="111111"/>
              </a:buClr>
              <a:buSzPts val="1200"/>
              <a:buFont typeface="Manrope"/>
              <a:buAutoNum type="arabicPeriod"/>
            </a:pPr>
            <a:r>
              <a:rPr lang="en" sz="1200">
                <a:solidFill>
                  <a:srgbClr val="111111"/>
                </a:solidFill>
                <a:latin typeface="Manrope"/>
                <a:ea typeface="Manrope"/>
                <a:cs typeface="Manrope"/>
                <a:sym typeface="Manrope"/>
              </a:rPr>
              <a:t>Comentar rapido que son MAX y LE90</a:t>
            </a:r>
            <a:endParaRPr sz="1200">
              <a:solidFill>
                <a:srgbClr val="111111"/>
              </a:solidFill>
              <a:latin typeface="Manrope"/>
              <a:ea typeface="Manrope"/>
              <a:cs typeface="Manrope"/>
              <a:sym typeface="Manrop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d3436715b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d3436715b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11111"/>
                </a:solidFill>
                <a:latin typeface="Manrope"/>
                <a:ea typeface="Manrope"/>
                <a:cs typeface="Manrope"/>
                <a:sym typeface="Manrope"/>
              </a:rPr>
              <a:t>¿por que estas métricas?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d3436715bd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d3436715bd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11111"/>
                </a:solidFill>
                <a:latin typeface="Manrope"/>
                <a:ea typeface="Manrope"/>
                <a:cs typeface="Manrope"/>
                <a:sym typeface="Manrope"/>
              </a:rPr>
              <a:t>¿por que estas métricas?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1" name="Google Shape;11;p2"/>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295275" y="3819525"/>
            <a:ext cx="8562900" cy="0"/>
          </a:xfrm>
          <a:prstGeom prst="straightConnector1">
            <a:avLst/>
          </a:prstGeom>
          <a:noFill/>
          <a:ln cap="flat" cmpd="sng" w="19050">
            <a:solidFill>
              <a:schemeClr val="dk1"/>
            </a:solidFill>
            <a:prstDash val="solid"/>
            <a:round/>
            <a:headEnd len="med" w="med" type="none"/>
            <a:tailEnd len="med" w="med" type="none"/>
          </a:ln>
        </p:spPr>
      </p:cxnSp>
      <p:sp>
        <p:nvSpPr>
          <p:cNvPr id="13" name="Google Shape;13;p2"/>
          <p:cNvSpPr txBox="1"/>
          <p:nvPr>
            <p:ph type="ctrTitle"/>
          </p:nvPr>
        </p:nvSpPr>
        <p:spPr>
          <a:xfrm>
            <a:off x="713225" y="924769"/>
            <a:ext cx="5163600" cy="23367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4100">
                <a:latin typeface="Lexend"/>
                <a:ea typeface="Lexend"/>
                <a:cs typeface="Lexend"/>
                <a:sym typeface="Lexe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713225" y="4089275"/>
            <a:ext cx="5163600" cy="41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solidFill>
                  <a:schemeClr val="dk1"/>
                </a:solidFill>
                <a:latin typeface="Manrope"/>
                <a:ea typeface="Manrope"/>
                <a:cs typeface="Manrope"/>
                <a:sym typeface="Manrop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07" name="Shape 107"/>
        <p:cNvGrpSpPr/>
        <p:nvPr/>
      </p:nvGrpSpPr>
      <p:grpSpPr>
        <a:xfrm>
          <a:off x="0" y="0"/>
          <a:ext cx="0" cy="0"/>
          <a:chOff x="0" y="0"/>
          <a:chExt cx="0" cy="0"/>
        </a:xfrm>
      </p:grpSpPr>
      <p:pic>
        <p:nvPicPr>
          <p:cNvPr id="108" name="Google Shape;108;p11"/>
          <p:cNvPicPr preferRelativeResize="0"/>
          <p:nvPr/>
        </p:nvPicPr>
        <p:blipFill>
          <a:blip r:embed="rId2">
            <a:alphaModFix amt="14000"/>
          </a:blip>
          <a:stretch>
            <a:fillRect/>
          </a:stretch>
        </p:blipFill>
        <p:spPr>
          <a:xfrm>
            <a:off x="0" y="0"/>
            <a:ext cx="9144000" cy="5143500"/>
          </a:xfrm>
          <a:prstGeom prst="rect">
            <a:avLst/>
          </a:prstGeom>
          <a:noFill/>
          <a:ln>
            <a:noFill/>
          </a:ln>
        </p:spPr>
      </p:pic>
      <p:cxnSp>
        <p:nvCxnSpPr>
          <p:cNvPr id="109" name="Google Shape;109;p11"/>
          <p:cNvCxnSpPr/>
          <p:nvPr/>
        </p:nvCxnSpPr>
        <p:spPr>
          <a:xfrm rot="10800000">
            <a:off x="917250" y="1323825"/>
            <a:ext cx="0" cy="3524400"/>
          </a:xfrm>
          <a:prstGeom prst="straightConnector1">
            <a:avLst/>
          </a:prstGeom>
          <a:noFill/>
          <a:ln cap="flat" cmpd="sng" w="19050">
            <a:solidFill>
              <a:schemeClr val="dk1"/>
            </a:solidFill>
            <a:prstDash val="solid"/>
            <a:round/>
            <a:headEnd len="med" w="med" type="none"/>
            <a:tailEnd len="med" w="med" type="none"/>
          </a:ln>
        </p:spPr>
      </p:cxnSp>
      <p:sp>
        <p:nvSpPr>
          <p:cNvPr id="110" name="Google Shape;110;p11"/>
          <p:cNvSpPr/>
          <p:nvPr/>
        </p:nvSpPr>
        <p:spPr>
          <a:xfrm flipH="1" rot="5400000">
            <a:off x="593206" y="2952627"/>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rot="5400000">
            <a:off x="-279148" y="326479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368619" y="1590202"/>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flipH="1">
            <a:off x="348544" y="4509456"/>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 name="Google Shape;114;p11"/>
          <p:cNvCxnSpPr/>
          <p:nvPr/>
        </p:nvCxnSpPr>
        <p:spPr>
          <a:xfrm rot="10800000">
            <a:off x="290700" y="1323975"/>
            <a:ext cx="8563200" cy="0"/>
          </a:xfrm>
          <a:prstGeom prst="straightConnector1">
            <a:avLst/>
          </a:prstGeom>
          <a:noFill/>
          <a:ln cap="flat" cmpd="sng" w="19050">
            <a:solidFill>
              <a:schemeClr val="dk1"/>
            </a:solidFill>
            <a:prstDash val="solid"/>
            <a:round/>
            <a:headEnd len="med" w="med" type="none"/>
            <a:tailEnd len="med" w="med" type="none"/>
          </a:ln>
        </p:spPr>
      </p:cxnSp>
      <p:sp>
        <p:nvSpPr>
          <p:cNvPr id="115" name="Google Shape;115;p11"/>
          <p:cNvSpPr/>
          <p:nvPr/>
        </p:nvSpPr>
        <p:spPr>
          <a:xfrm rot="10800000">
            <a:off x="6303850" y="361950"/>
            <a:ext cx="200700" cy="95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rot="10800000">
            <a:off x="4129468" y="985449"/>
            <a:ext cx="29677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rot="10800000">
            <a:off x="7514500" y="902163"/>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flipH="1" rot="5400000">
            <a:off x="8091861" y="50447"/>
            <a:ext cx="502072" cy="1002961"/>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rot="-5400000">
            <a:off x="1368982" y="-767632"/>
            <a:ext cx="1015665" cy="3152730"/>
          </a:xfrm>
          <a:custGeom>
            <a:rect b="b" l="l" r="r" t="t"/>
            <a:pathLst>
              <a:path extrusionOk="0" h="65936" w="23194">
                <a:moveTo>
                  <a:pt x="0" y="0"/>
                </a:moveTo>
                <a:lnTo>
                  <a:pt x="0" y="65935"/>
                </a:lnTo>
                <a:lnTo>
                  <a:pt x="23194" y="65935"/>
                </a:lnTo>
                <a:lnTo>
                  <a:pt x="231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10800000">
            <a:off x="630819" y="1040404"/>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3929944" y="585156"/>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txBox="1"/>
          <p:nvPr>
            <p:ph hasCustomPrompt="1" type="title"/>
          </p:nvPr>
        </p:nvSpPr>
        <p:spPr>
          <a:xfrm>
            <a:off x="1190625" y="2329325"/>
            <a:ext cx="7086600" cy="146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9600"/>
              <a:buNone/>
              <a:defRPr sz="7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24" name="Google Shape;124;p11"/>
          <p:cNvSpPr txBox="1"/>
          <p:nvPr>
            <p:ph idx="1" type="subTitle"/>
          </p:nvPr>
        </p:nvSpPr>
        <p:spPr>
          <a:xfrm>
            <a:off x="1190475" y="3840100"/>
            <a:ext cx="7086600" cy="497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5" name="Shape 125"/>
        <p:cNvGrpSpPr/>
        <p:nvPr/>
      </p:nvGrpSpPr>
      <p:grpSpPr>
        <a:xfrm>
          <a:off x="0" y="0"/>
          <a:ext cx="0" cy="0"/>
          <a:chOff x="0" y="0"/>
          <a:chExt cx="0" cy="0"/>
        </a:xfrm>
      </p:grpSpPr>
      <p:sp>
        <p:nvSpPr>
          <p:cNvPr id="126" name="Google Shape;12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lt1"/>
        </a:solidFill>
      </p:bgPr>
    </p:bg>
    <p:spTree>
      <p:nvGrpSpPr>
        <p:cNvPr id="127" name="Shape 127"/>
        <p:cNvGrpSpPr/>
        <p:nvPr/>
      </p:nvGrpSpPr>
      <p:grpSpPr>
        <a:xfrm>
          <a:off x="0" y="0"/>
          <a:ext cx="0" cy="0"/>
          <a:chOff x="0" y="0"/>
          <a:chExt cx="0" cy="0"/>
        </a:xfrm>
      </p:grpSpPr>
      <p:pic>
        <p:nvPicPr>
          <p:cNvPr id="128" name="Google Shape;128;p13"/>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29" name="Google Shape;129;p13"/>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13"/>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131" name="Google Shape;131;p13"/>
          <p:cNvCxnSpPr/>
          <p:nvPr/>
        </p:nvCxnSpPr>
        <p:spPr>
          <a:xfrm>
            <a:off x="914400" y="297650"/>
            <a:ext cx="0" cy="785700"/>
          </a:xfrm>
          <a:prstGeom prst="straightConnector1">
            <a:avLst/>
          </a:prstGeom>
          <a:noFill/>
          <a:ln cap="flat" cmpd="sng" w="19050">
            <a:solidFill>
              <a:schemeClr val="dk1"/>
            </a:solidFill>
            <a:prstDash val="solid"/>
            <a:round/>
            <a:headEnd len="med" w="med" type="none"/>
            <a:tailEnd len="med" w="med" type="none"/>
          </a:ln>
        </p:spPr>
      </p:cxnSp>
      <p:cxnSp>
        <p:nvCxnSpPr>
          <p:cNvPr id="132" name="Google Shape;132;p13"/>
          <p:cNvCxnSpPr/>
          <p:nvPr/>
        </p:nvCxnSpPr>
        <p:spPr>
          <a:xfrm>
            <a:off x="8229600" y="1076325"/>
            <a:ext cx="0" cy="3774900"/>
          </a:xfrm>
          <a:prstGeom prst="straightConnector1">
            <a:avLst/>
          </a:prstGeom>
          <a:noFill/>
          <a:ln cap="flat" cmpd="sng" w="19050">
            <a:solidFill>
              <a:schemeClr val="dk1"/>
            </a:solidFill>
            <a:prstDash val="solid"/>
            <a:round/>
            <a:headEnd len="med" w="med" type="none"/>
            <a:tailEnd len="med" w="med" type="none"/>
          </a:ln>
        </p:spPr>
      </p:cxnSp>
      <p:sp>
        <p:nvSpPr>
          <p:cNvPr id="133" name="Google Shape;133;p13"/>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rot="-5400000">
            <a:off x="8467426" y="3939300"/>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rot="-5400000">
            <a:off x="7754761" y="3907106"/>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8304450" y="233745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8414721" y="1085850"/>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txBox="1"/>
          <p:nvPr>
            <p:ph idx="1" type="subTitle"/>
          </p:nvPr>
        </p:nvSpPr>
        <p:spPr>
          <a:xfrm>
            <a:off x="1603800" y="1799191"/>
            <a:ext cx="2673900" cy="4353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9" name="Google Shape;139;p13"/>
          <p:cNvSpPr txBox="1"/>
          <p:nvPr>
            <p:ph idx="2" type="subTitle"/>
          </p:nvPr>
        </p:nvSpPr>
        <p:spPr>
          <a:xfrm>
            <a:off x="1603800" y="1450900"/>
            <a:ext cx="2673900" cy="3549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140" name="Google Shape;140;p13"/>
          <p:cNvSpPr txBox="1"/>
          <p:nvPr>
            <p:ph idx="3" type="subTitle"/>
          </p:nvPr>
        </p:nvSpPr>
        <p:spPr>
          <a:xfrm>
            <a:off x="1603800" y="3965400"/>
            <a:ext cx="2673900" cy="4353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1" name="Google Shape;141;p13"/>
          <p:cNvSpPr txBox="1"/>
          <p:nvPr>
            <p:ph idx="4" type="subTitle"/>
          </p:nvPr>
        </p:nvSpPr>
        <p:spPr>
          <a:xfrm>
            <a:off x="1603800" y="3617109"/>
            <a:ext cx="2673900" cy="3549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142" name="Google Shape;142;p13"/>
          <p:cNvSpPr txBox="1"/>
          <p:nvPr>
            <p:ph idx="5" type="subTitle"/>
          </p:nvPr>
        </p:nvSpPr>
        <p:spPr>
          <a:xfrm>
            <a:off x="1603800" y="2882295"/>
            <a:ext cx="2673900" cy="4353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3" name="Google Shape;143;p13"/>
          <p:cNvSpPr txBox="1"/>
          <p:nvPr>
            <p:ph idx="6" type="subTitle"/>
          </p:nvPr>
        </p:nvSpPr>
        <p:spPr>
          <a:xfrm>
            <a:off x="1603800" y="2534005"/>
            <a:ext cx="2673900" cy="3549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144" name="Google Shape;144;p13"/>
          <p:cNvSpPr txBox="1"/>
          <p:nvPr>
            <p:ph idx="7" type="subTitle"/>
          </p:nvPr>
        </p:nvSpPr>
        <p:spPr>
          <a:xfrm>
            <a:off x="5103825" y="1799191"/>
            <a:ext cx="2673900" cy="4353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5" name="Google Shape;145;p13"/>
          <p:cNvSpPr txBox="1"/>
          <p:nvPr>
            <p:ph idx="8" type="subTitle"/>
          </p:nvPr>
        </p:nvSpPr>
        <p:spPr>
          <a:xfrm>
            <a:off x="5103825" y="1450900"/>
            <a:ext cx="2673900" cy="3549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146" name="Google Shape;146;p13"/>
          <p:cNvSpPr txBox="1"/>
          <p:nvPr>
            <p:ph idx="9" type="subTitle"/>
          </p:nvPr>
        </p:nvSpPr>
        <p:spPr>
          <a:xfrm>
            <a:off x="5103825" y="3965398"/>
            <a:ext cx="2673900" cy="4353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7" name="Google Shape;147;p13"/>
          <p:cNvSpPr txBox="1"/>
          <p:nvPr>
            <p:ph idx="13" type="subTitle"/>
          </p:nvPr>
        </p:nvSpPr>
        <p:spPr>
          <a:xfrm>
            <a:off x="5103825" y="3617108"/>
            <a:ext cx="2673900" cy="3549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148" name="Google Shape;148;p13"/>
          <p:cNvSpPr txBox="1"/>
          <p:nvPr>
            <p:ph idx="14" type="subTitle"/>
          </p:nvPr>
        </p:nvSpPr>
        <p:spPr>
          <a:xfrm>
            <a:off x="5103825" y="2882294"/>
            <a:ext cx="2673900" cy="4353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9" name="Google Shape;149;p13"/>
          <p:cNvSpPr txBox="1"/>
          <p:nvPr>
            <p:ph idx="15" type="subTitle"/>
          </p:nvPr>
        </p:nvSpPr>
        <p:spPr>
          <a:xfrm>
            <a:off x="5103825" y="2534004"/>
            <a:ext cx="2673900" cy="3549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150" name="Google Shape;150;p13"/>
          <p:cNvSpPr txBox="1"/>
          <p:nvPr>
            <p:ph hasCustomPrompt="1" type="title"/>
          </p:nvPr>
        </p:nvSpPr>
        <p:spPr>
          <a:xfrm>
            <a:off x="852750" y="1575725"/>
            <a:ext cx="713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3000"/>
            </a:lvl1pPr>
            <a:lvl2pPr lvl="1" rtl="0" algn="ctr">
              <a:spcBef>
                <a:spcPts val="0"/>
              </a:spcBef>
              <a:spcAft>
                <a:spcPts val="0"/>
              </a:spcAft>
              <a:buSzPts val="2800"/>
              <a:buFont typeface="Lexend"/>
              <a:buNone/>
              <a:defRPr sz="2800">
                <a:latin typeface="Lexend"/>
                <a:ea typeface="Lexend"/>
                <a:cs typeface="Lexend"/>
                <a:sym typeface="Lexend"/>
              </a:defRPr>
            </a:lvl2pPr>
            <a:lvl3pPr lvl="2" rtl="0" algn="ctr">
              <a:spcBef>
                <a:spcPts val="0"/>
              </a:spcBef>
              <a:spcAft>
                <a:spcPts val="0"/>
              </a:spcAft>
              <a:buSzPts val="2800"/>
              <a:buFont typeface="Lexend"/>
              <a:buNone/>
              <a:defRPr sz="2800">
                <a:latin typeface="Lexend"/>
                <a:ea typeface="Lexend"/>
                <a:cs typeface="Lexend"/>
                <a:sym typeface="Lexend"/>
              </a:defRPr>
            </a:lvl3pPr>
            <a:lvl4pPr lvl="3" rtl="0" algn="ctr">
              <a:spcBef>
                <a:spcPts val="0"/>
              </a:spcBef>
              <a:spcAft>
                <a:spcPts val="0"/>
              </a:spcAft>
              <a:buSzPts val="2800"/>
              <a:buFont typeface="Lexend"/>
              <a:buNone/>
              <a:defRPr sz="2800">
                <a:latin typeface="Lexend"/>
                <a:ea typeface="Lexend"/>
                <a:cs typeface="Lexend"/>
                <a:sym typeface="Lexend"/>
              </a:defRPr>
            </a:lvl4pPr>
            <a:lvl5pPr lvl="4" rtl="0" algn="ctr">
              <a:spcBef>
                <a:spcPts val="0"/>
              </a:spcBef>
              <a:spcAft>
                <a:spcPts val="0"/>
              </a:spcAft>
              <a:buSzPts val="2800"/>
              <a:buFont typeface="Lexend"/>
              <a:buNone/>
              <a:defRPr sz="2800">
                <a:latin typeface="Lexend"/>
                <a:ea typeface="Lexend"/>
                <a:cs typeface="Lexend"/>
                <a:sym typeface="Lexend"/>
              </a:defRPr>
            </a:lvl5pPr>
            <a:lvl6pPr lvl="5" rtl="0" algn="ctr">
              <a:spcBef>
                <a:spcPts val="0"/>
              </a:spcBef>
              <a:spcAft>
                <a:spcPts val="0"/>
              </a:spcAft>
              <a:buSzPts val="2800"/>
              <a:buFont typeface="Lexend"/>
              <a:buNone/>
              <a:defRPr sz="2800">
                <a:latin typeface="Lexend"/>
                <a:ea typeface="Lexend"/>
                <a:cs typeface="Lexend"/>
                <a:sym typeface="Lexend"/>
              </a:defRPr>
            </a:lvl6pPr>
            <a:lvl7pPr lvl="6" rtl="0" algn="ctr">
              <a:spcBef>
                <a:spcPts val="0"/>
              </a:spcBef>
              <a:spcAft>
                <a:spcPts val="0"/>
              </a:spcAft>
              <a:buSzPts val="2800"/>
              <a:buFont typeface="Lexend"/>
              <a:buNone/>
              <a:defRPr sz="2800">
                <a:latin typeface="Lexend"/>
                <a:ea typeface="Lexend"/>
                <a:cs typeface="Lexend"/>
                <a:sym typeface="Lexend"/>
              </a:defRPr>
            </a:lvl7pPr>
            <a:lvl8pPr lvl="7" rtl="0" algn="ctr">
              <a:spcBef>
                <a:spcPts val="0"/>
              </a:spcBef>
              <a:spcAft>
                <a:spcPts val="0"/>
              </a:spcAft>
              <a:buSzPts val="2800"/>
              <a:buFont typeface="Lexend"/>
              <a:buNone/>
              <a:defRPr sz="2800">
                <a:latin typeface="Lexend"/>
                <a:ea typeface="Lexend"/>
                <a:cs typeface="Lexend"/>
                <a:sym typeface="Lexend"/>
              </a:defRPr>
            </a:lvl8pPr>
            <a:lvl9pPr lvl="8" rtl="0" algn="ctr">
              <a:spcBef>
                <a:spcPts val="0"/>
              </a:spcBef>
              <a:spcAft>
                <a:spcPts val="0"/>
              </a:spcAft>
              <a:buSzPts val="2800"/>
              <a:buFont typeface="Lexend"/>
              <a:buNone/>
              <a:defRPr sz="2800">
                <a:latin typeface="Lexend"/>
                <a:ea typeface="Lexend"/>
                <a:cs typeface="Lexend"/>
                <a:sym typeface="Lexend"/>
              </a:defRPr>
            </a:lvl9pPr>
          </a:lstStyle>
          <a:p>
            <a:r>
              <a:t>xx%</a:t>
            </a:r>
          </a:p>
        </p:txBody>
      </p:sp>
      <p:sp>
        <p:nvSpPr>
          <p:cNvPr id="151" name="Google Shape;151;p13"/>
          <p:cNvSpPr txBox="1"/>
          <p:nvPr>
            <p:ph hasCustomPrompt="1" idx="16" type="title"/>
          </p:nvPr>
        </p:nvSpPr>
        <p:spPr>
          <a:xfrm>
            <a:off x="852750" y="3741925"/>
            <a:ext cx="713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3000"/>
            </a:lvl1pPr>
            <a:lvl2pPr lvl="1" rtl="0" algn="ctr">
              <a:spcBef>
                <a:spcPts val="0"/>
              </a:spcBef>
              <a:spcAft>
                <a:spcPts val="0"/>
              </a:spcAft>
              <a:buSzPts val="2800"/>
              <a:buFont typeface="Lexend"/>
              <a:buNone/>
              <a:defRPr sz="2800">
                <a:latin typeface="Lexend"/>
                <a:ea typeface="Lexend"/>
                <a:cs typeface="Lexend"/>
                <a:sym typeface="Lexend"/>
              </a:defRPr>
            </a:lvl2pPr>
            <a:lvl3pPr lvl="2" rtl="0" algn="ctr">
              <a:spcBef>
                <a:spcPts val="0"/>
              </a:spcBef>
              <a:spcAft>
                <a:spcPts val="0"/>
              </a:spcAft>
              <a:buSzPts val="2800"/>
              <a:buFont typeface="Lexend"/>
              <a:buNone/>
              <a:defRPr sz="2800">
                <a:latin typeface="Lexend"/>
                <a:ea typeface="Lexend"/>
                <a:cs typeface="Lexend"/>
                <a:sym typeface="Lexend"/>
              </a:defRPr>
            </a:lvl3pPr>
            <a:lvl4pPr lvl="3" rtl="0" algn="ctr">
              <a:spcBef>
                <a:spcPts val="0"/>
              </a:spcBef>
              <a:spcAft>
                <a:spcPts val="0"/>
              </a:spcAft>
              <a:buSzPts val="2800"/>
              <a:buFont typeface="Lexend"/>
              <a:buNone/>
              <a:defRPr sz="2800">
                <a:latin typeface="Lexend"/>
                <a:ea typeface="Lexend"/>
                <a:cs typeface="Lexend"/>
                <a:sym typeface="Lexend"/>
              </a:defRPr>
            </a:lvl4pPr>
            <a:lvl5pPr lvl="4" rtl="0" algn="ctr">
              <a:spcBef>
                <a:spcPts val="0"/>
              </a:spcBef>
              <a:spcAft>
                <a:spcPts val="0"/>
              </a:spcAft>
              <a:buSzPts val="2800"/>
              <a:buFont typeface="Lexend"/>
              <a:buNone/>
              <a:defRPr sz="2800">
                <a:latin typeface="Lexend"/>
                <a:ea typeface="Lexend"/>
                <a:cs typeface="Lexend"/>
                <a:sym typeface="Lexend"/>
              </a:defRPr>
            </a:lvl5pPr>
            <a:lvl6pPr lvl="5" rtl="0" algn="ctr">
              <a:spcBef>
                <a:spcPts val="0"/>
              </a:spcBef>
              <a:spcAft>
                <a:spcPts val="0"/>
              </a:spcAft>
              <a:buSzPts val="2800"/>
              <a:buFont typeface="Lexend"/>
              <a:buNone/>
              <a:defRPr sz="2800">
                <a:latin typeface="Lexend"/>
                <a:ea typeface="Lexend"/>
                <a:cs typeface="Lexend"/>
                <a:sym typeface="Lexend"/>
              </a:defRPr>
            </a:lvl6pPr>
            <a:lvl7pPr lvl="6" rtl="0" algn="ctr">
              <a:spcBef>
                <a:spcPts val="0"/>
              </a:spcBef>
              <a:spcAft>
                <a:spcPts val="0"/>
              </a:spcAft>
              <a:buSzPts val="2800"/>
              <a:buFont typeface="Lexend"/>
              <a:buNone/>
              <a:defRPr sz="2800">
                <a:latin typeface="Lexend"/>
                <a:ea typeface="Lexend"/>
                <a:cs typeface="Lexend"/>
                <a:sym typeface="Lexend"/>
              </a:defRPr>
            </a:lvl7pPr>
            <a:lvl8pPr lvl="7" rtl="0" algn="ctr">
              <a:spcBef>
                <a:spcPts val="0"/>
              </a:spcBef>
              <a:spcAft>
                <a:spcPts val="0"/>
              </a:spcAft>
              <a:buSzPts val="2800"/>
              <a:buFont typeface="Lexend"/>
              <a:buNone/>
              <a:defRPr sz="2800">
                <a:latin typeface="Lexend"/>
                <a:ea typeface="Lexend"/>
                <a:cs typeface="Lexend"/>
                <a:sym typeface="Lexend"/>
              </a:defRPr>
            </a:lvl8pPr>
            <a:lvl9pPr lvl="8" rtl="0" algn="ctr">
              <a:spcBef>
                <a:spcPts val="0"/>
              </a:spcBef>
              <a:spcAft>
                <a:spcPts val="0"/>
              </a:spcAft>
              <a:buSzPts val="2800"/>
              <a:buFont typeface="Lexend"/>
              <a:buNone/>
              <a:defRPr sz="2800">
                <a:latin typeface="Lexend"/>
                <a:ea typeface="Lexend"/>
                <a:cs typeface="Lexend"/>
                <a:sym typeface="Lexend"/>
              </a:defRPr>
            </a:lvl9pPr>
          </a:lstStyle>
          <a:p>
            <a:r>
              <a:t>xx%</a:t>
            </a:r>
          </a:p>
        </p:txBody>
      </p:sp>
      <p:sp>
        <p:nvSpPr>
          <p:cNvPr id="152" name="Google Shape;152;p13"/>
          <p:cNvSpPr txBox="1"/>
          <p:nvPr>
            <p:ph hasCustomPrompt="1" idx="17" type="title"/>
          </p:nvPr>
        </p:nvSpPr>
        <p:spPr>
          <a:xfrm>
            <a:off x="852750" y="2658825"/>
            <a:ext cx="713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3000"/>
            </a:lvl1pPr>
            <a:lvl2pPr lvl="1" rtl="0" algn="ctr">
              <a:spcBef>
                <a:spcPts val="0"/>
              </a:spcBef>
              <a:spcAft>
                <a:spcPts val="0"/>
              </a:spcAft>
              <a:buSzPts val="2800"/>
              <a:buFont typeface="Lexend"/>
              <a:buNone/>
              <a:defRPr sz="2800">
                <a:latin typeface="Lexend"/>
                <a:ea typeface="Lexend"/>
                <a:cs typeface="Lexend"/>
                <a:sym typeface="Lexend"/>
              </a:defRPr>
            </a:lvl2pPr>
            <a:lvl3pPr lvl="2" rtl="0" algn="ctr">
              <a:spcBef>
                <a:spcPts val="0"/>
              </a:spcBef>
              <a:spcAft>
                <a:spcPts val="0"/>
              </a:spcAft>
              <a:buSzPts val="2800"/>
              <a:buFont typeface="Lexend"/>
              <a:buNone/>
              <a:defRPr sz="2800">
                <a:latin typeface="Lexend"/>
                <a:ea typeface="Lexend"/>
                <a:cs typeface="Lexend"/>
                <a:sym typeface="Lexend"/>
              </a:defRPr>
            </a:lvl3pPr>
            <a:lvl4pPr lvl="3" rtl="0" algn="ctr">
              <a:spcBef>
                <a:spcPts val="0"/>
              </a:spcBef>
              <a:spcAft>
                <a:spcPts val="0"/>
              </a:spcAft>
              <a:buSzPts val="2800"/>
              <a:buFont typeface="Lexend"/>
              <a:buNone/>
              <a:defRPr sz="2800">
                <a:latin typeface="Lexend"/>
                <a:ea typeface="Lexend"/>
                <a:cs typeface="Lexend"/>
                <a:sym typeface="Lexend"/>
              </a:defRPr>
            </a:lvl4pPr>
            <a:lvl5pPr lvl="4" rtl="0" algn="ctr">
              <a:spcBef>
                <a:spcPts val="0"/>
              </a:spcBef>
              <a:spcAft>
                <a:spcPts val="0"/>
              </a:spcAft>
              <a:buSzPts val="2800"/>
              <a:buFont typeface="Lexend"/>
              <a:buNone/>
              <a:defRPr sz="2800">
                <a:latin typeface="Lexend"/>
                <a:ea typeface="Lexend"/>
                <a:cs typeface="Lexend"/>
                <a:sym typeface="Lexend"/>
              </a:defRPr>
            </a:lvl5pPr>
            <a:lvl6pPr lvl="5" rtl="0" algn="ctr">
              <a:spcBef>
                <a:spcPts val="0"/>
              </a:spcBef>
              <a:spcAft>
                <a:spcPts val="0"/>
              </a:spcAft>
              <a:buSzPts val="2800"/>
              <a:buFont typeface="Lexend"/>
              <a:buNone/>
              <a:defRPr sz="2800">
                <a:latin typeface="Lexend"/>
                <a:ea typeface="Lexend"/>
                <a:cs typeface="Lexend"/>
                <a:sym typeface="Lexend"/>
              </a:defRPr>
            </a:lvl6pPr>
            <a:lvl7pPr lvl="6" rtl="0" algn="ctr">
              <a:spcBef>
                <a:spcPts val="0"/>
              </a:spcBef>
              <a:spcAft>
                <a:spcPts val="0"/>
              </a:spcAft>
              <a:buSzPts val="2800"/>
              <a:buFont typeface="Lexend"/>
              <a:buNone/>
              <a:defRPr sz="2800">
                <a:latin typeface="Lexend"/>
                <a:ea typeface="Lexend"/>
                <a:cs typeface="Lexend"/>
                <a:sym typeface="Lexend"/>
              </a:defRPr>
            </a:lvl7pPr>
            <a:lvl8pPr lvl="7" rtl="0" algn="ctr">
              <a:spcBef>
                <a:spcPts val="0"/>
              </a:spcBef>
              <a:spcAft>
                <a:spcPts val="0"/>
              </a:spcAft>
              <a:buSzPts val="2800"/>
              <a:buFont typeface="Lexend"/>
              <a:buNone/>
              <a:defRPr sz="2800">
                <a:latin typeface="Lexend"/>
                <a:ea typeface="Lexend"/>
                <a:cs typeface="Lexend"/>
                <a:sym typeface="Lexend"/>
              </a:defRPr>
            </a:lvl8pPr>
            <a:lvl9pPr lvl="8" rtl="0" algn="ctr">
              <a:spcBef>
                <a:spcPts val="0"/>
              </a:spcBef>
              <a:spcAft>
                <a:spcPts val="0"/>
              </a:spcAft>
              <a:buSzPts val="2800"/>
              <a:buFont typeface="Lexend"/>
              <a:buNone/>
              <a:defRPr sz="2800">
                <a:latin typeface="Lexend"/>
                <a:ea typeface="Lexend"/>
                <a:cs typeface="Lexend"/>
                <a:sym typeface="Lexend"/>
              </a:defRPr>
            </a:lvl9pPr>
          </a:lstStyle>
          <a:p>
            <a:r>
              <a:t>xx%</a:t>
            </a:r>
          </a:p>
        </p:txBody>
      </p:sp>
      <p:sp>
        <p:nvSpPr>
          <p:cNvPr id="153" name="Google Shape;153;p13"/>
          <p:cNvSpPr txBox="1"/>
          <p:nvPr>
            <p:ph hasCustomPrompt="1" idx="18" type="title"/>
          </p:nvPr>
        </p:nvSpPr>
        <p:spPr>
          <a:xfrm>
            <a:off x="4352925" y="1575725"/>
            <a:ext cx="713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3000"/>
            </a:lvl1pPr>
            <a:lvl2pPr lvl="1" rtl="0" algn="ctr">
              <a:spcBef>
                <a:spcPts val="0"/>
              </a:spcBef>
              <a:spcAft>
                <a:spcPts val="0"/>
              </a:spcAft>
              <a:buSzPts val="2800"/>
              <a:buFont typeface="Lexend"/>
              <a:buNone/>
              <a:defRPr sz="2800">
                <a:latin typeface="Lexend"/>
                <a:ea typeface="Lexend"/>
                <a:cs typeface="Lexend"/>
                <a:sym typeface="Lexend"/>
              </a:defRPr>
            </a:lvl2pPr>
            <a:lvl3pPr lvl="2" rtl="0" algn="ctr">
              <a:spcBef>
                <a:spcPts val="0"/>
              </a:spcBef>
              <a:spcAft>
                <a:spcPts val="0"/>
              </a:spcAft>
              <a:buSzPts val="2800"/>
              <a:buFont typeface="Lexend"/>
              <a:buNone/>
              <a:defRPr sz="2800">
                <a:latin typeface="Lexend"/>
                <a:ea typeface="Lexend"/>
                <a:cs typeface="Lexend"/>
                <a:sym typeface="Lexend"/>
              </a:defRPr>
            </a:lvl3pPr>
            <a:lvl4pPr lvl="3" rtl="0" algn="ctr">
              <a:spcBef>
                <a:spcPts val="0"/>
              </a:spcBef>
              <a:spcAft>
                <a:spcPts val="0"/>
              </a:spcAft>
              <a:buSzPts val="2800"/>
              <a:buFont typeface="Lexend"/>
              <a:buNone/>
              <a:defRPr sz="2800">
                <a:latin typeface="Lexend"/>
                <a:ea typeface="Lexend"/>
                <a:cs typeface="Lexend"/>
                <a:sym typeface="Lexend"/>
              </a:defRPr>
            </a:lvl4pPr>
            <a:lvl5pPr lvl="4" rtl="0" algn="ctr">
              <a:spcBef>
                <a:spcPts val="0"/>
              </a:spcBef>
              <a:spcAft>
                <a:spcPts val="0"/>
              </a:spcAft>
              <a:buSzPts val="2800"/>
              <a:buFont typeface="Lexend"/>
              <a:buNone/>
              <a:defRPr sz="2800">
                <a:latin typeface="Lexend"/>
                <a:ea typeface="Lexend"/>
                <a:cs typeface="Lexend"/>
                <a:sym typeface="Lexend"/>
              </a:defRPr>
            </a:lvl5pPr>
            <a:lvl6pPr lvl="5" rtl="0" algn="ctr">
              <a:spcBef>
                <a:spcPts val="0"/>
              </a:spcBef>
              <a:spcAft>
                <a:spcPts val="0"/>
              </a:spcAft>
              <a:buSzPts val="2800"/>
              <a:buFont typeface="Lexend"/>
              <a:buNone/>
              <a:defRPr sz="2800">
                <a:latin typeface="Lexend"/>
                <a:ea typeface="Lexend"/>
                <a:cs typeface="Lexend"/>
                <a:sym typeface="Lexend"/>
              </a:defRPr>
            </a:lvl6pPr>
            <a:lvl7pPr lvl="6" rtl="0" algn="ctr">
              <a:spcBef>
                <a:spcPts val="0"/>
              </a:spcBef>
              <a:spcAft>
                <a:spcPts val="0"/>
              </a:spcAft>
              <a:buSzPts val="2800"/>
              <a:buFont typeface="Lexend"/>
              <a:buNone/>
              <a:defRPr sz="2800">
                <a:latin typeface="Lexend"/>
                <a:ea typeface="Lexend"/>
                <a:cs typeface="Lexend"/>
                <a:sym typeface="Lexend"/>
              </a:defRPr>
            </a:lvl7pPr>
            <a:lvl8pPr lvl="7" rtl="0" algn="ctr">
              <a:spcBef>
                <a:spcPts val="0"/>
              </a:spcBef>
              <a:spcAft>
                <a:spcPts val="0"/>
              </a:spcAft>
              <a:buSzPts val="2800"/>
              <a:buFont typeface="Lexend"/>
              <a:buNone/>
              <a:defRPr sz="2800">
                <a:latin typeface="Lexend"/>
                <a:ea typeface="Lexend"/>
                <a:cs typeface="Lexend"/>
                <a:sym typeface="Lexend"/>
              </a:defRPr>
            </a:lvl8pPr>
            <a:lvl9pPr lvl="8" rtl="0" algn="ctr">
              <a:spcBef>
                <a:spcPts val="0"/>
              </a:spcBef>
              <a:spcAft>
                <a:spcPts val="0"/>
              </a:spcAft>
              <a:buSzPts val="2800"/>
              <a:buFont typeface="Lexend"/>
              <a:buNone/>
              <a:defRPr sz="2800">
                <a:latin typeface="Lexend"/>
                <a:ea typeface="Lexend"/>
                <a:cs typeface="Lexend"/>
                <a:sym typeface="Lexend"/>
              </a:defRPr>
            </a:lvl9pPr>
          </a:lstStyle>
          <a:p>
            <a:r>
              <a:t>xx%</a:t>
            </a:r>
          </a:p>
        </p:txBody>
      </p:sp>
      <p:sp>
        <p:nvSpPr>
          <p:cNvPr id="154" name="Google Shape;154;p13"/>
          <p:cNvSpPr txBox="1"/>
          <p:nvPr>
            <p:ph hasCustomPrompt="1" idx="19" type="title"/>
          </p:nvPr>
        </p:nvSpPr>
        <p:spPr>
          <a:xfrm>
            <a:off x="4352925" y="3741925"/>
            <a:ext cx="713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3000"/>
            </a:lvl1pPr>
            <a:lvl2pPr lvl="1" rtl="0" algn="ctr">
              <a:spcBef>
                <a:spcPts val="0"/>
              </a:spcBef>
              <a:spcAft>
                <a:spcPts val="0"/>
              </a:spcAft>
              <a:buSzPts val="2800"/>
              <a:buFont typeface="Lexend"/>
              <a:buNone/>
              <a:defRPr sz="2800">
                <a:latin typeface="Lexend"/>
                <a:ea typeface="Lexend"/>
                <a:cs typeface="Lexend"/>
                <a:sym typeface="Lexend"/>
              </a:defRPr>
            </a:lvl2pPr>
            <a:lvl3pPr lvl="2" rtl="0" algn="ctr">
              <a:spcBef>
                <a:spcPts val="0"/>
              </a:spcBef>
              <a:spcAft>
                <a:spcPts val="0"/>
              </a:spcAft>
              <a:buSzPts val="2800"/>
              <a:buFont typeface="Lexend"/>
              <a:buNone/>
              <a:defRPr sz="2800">
                <a:latin typeface="Lexend"/>
                <a:ea typeface="Lexend"/>
                <a:cs typeface="Lexend"/>
                <a:sym typeface="Lexend"/>
              </a:defRPr>
            </a:lvl3pPr>
            <a:lvl4pPr lvl="3" rtl="0" algn="ctr">
              <a:spcBef>
                <a:spcPts val="0"/>
              </a:spcBef>
              <a:spcAft>
                <a:spcPts val="0"/>
              </a:spcAft>
              <a:buSzPts val="2800"/>
              <a:buFont typeface="Lexend"/>
              <a:buNone/>
              <a:defRPr sz="2800">
                <a:latin typeface="Lexend"/>
                <a:ea typeface="Lexend"/>
                <a:cs typeface="Lexend"/>
                <a:sym typeface="Lexend"/>
              </a:defRPr>
            </a:lvl4pPr>
            <a:lvl5pPr lvl="4" rtl="0" algn="ctr">
              <a:spcBef>
                <a:spcPts val="0"/>
              </a:spcBef>
              <a:spcAft>
                <a:spcPts val="0"/>
              </a:spcAft>
              <a:buSzPts val="2800"/>
              <a:buFont typeface="Lexend"/>
              <a:buNone/>
              <a:defRPr sz="2800">
                <a:latin typeface="Lexend"/>
                <a:ea typeface="Lexend"/>
                <a:cs typeface="Lexend"/>
                <a:sym typeface="Lexend"/>
              </a:defRPr>
            </a:lvl5pPr>
            <a:lvl6pPr lvl="5" rtl="0" algn="ctr">
              <a:spcBef>
                <a:spcPts val="0"/>
              </a:spcBef>
              <a:spcAft>
                <a:spcPts val="0"/>
              </a:spcAft>
              <a:buSzPts val="2800"/>
              <a:buFont typeface="Lexend"/>
              <a:buNone/>
              <a:defRPr sz="2800">
                <a:latin typeface="Lexend"/>
                <a:ea typeface="Lexend"/>
                <a:cs typeface="Lexend"/>
                <a:sym typeface="Lexend"/>
              </a:defRPr>
            </a:lvl6pPr>
            <a:lvl7pPr lvl="6" rtl="0" algn="ctr">
              <a:spcBef>
                <a:spcPts val="0"/>
              </a:spcBef>
              <a:spcAft>
                <a:spcPts val="0"/>
              </a:spcAft>
              <a:buSzPts val="2800"/>
              <a:buFont typeface="Lexend"/>
              <a:buNone/>
              <a:defRPr sz="2800">
                <a:latin typeface="Lexend"/>
                <a:ea typeface="Lexend"/>
                <a:cs typeface="Lexend"/>
                <a:sym typeface="Lexend"/>
              </a:defRPr>
            </a:lvl7pPr>
            <a:lvl8pPr lvl="7" rtl="0" algn="ctr">
              <a:spcBef>
                <a:spcPts val="0"/>
              </a:spcBef>
              <a:spcAft>
                <a:spcPts val="0"/>
              </a:spcAft>
              <a:buSzPts val="2800"/>
              <a:buFont typeface="Lexend"/>
              <a:buNone/>
              <a:defRPr sz="2800">
                <a:latin typeface="Lexend"/>
                <a:ea typeface="Lexend"/>
                <a:cs typeface="Lexend"/>
                <a:sym typeface="Lexend"/>
              </a:defRPr>
            </a:lvl8pPr>
            <a:lvl9pPr lvl="8" rtl="0" algn="ctr">
              <a:spcBef>
                <a:spcPts val="0"/>
              </a:spcBef>
              <a:spcAft>
                <a:spcPts val="0"/>
              </a:spcAft>
              <a:buSzPts val="2800"/>
              <a:buFont typeface="Lexend"/>
              <a:buNone/>
              <a:defRPr sz="2800">
                <a:latin typeface="Lexend"/>
                <a:ea typeface="Lexend"/>
                <a:cs typeface="Lexend"/>
                <a:sym typeface="Lexend"/>
              </a:defRPr>
            </a:lvl9pPr>
          </a:lstStyle>
          <a:p>
            <a:r>
              <a:t>xx%</a:t>
            </a:r>
          </a:p>
        </p:txBody>
      </p:sp>
      <p:sp>
        <p:nvSpPr>
          <p:cNvPr id="155" name="Google Shape;155;p13"/>
          <p:cNvSpPr txBox="1"/>
          <p:nvPr>
            <p:ph hasCustomPrompt="1" idx="20" type="title"/>
          </p:nvPr>
        </p:nvSpPr>
        <p:spPr>
          <a:xfrm>
            <a:off x="4352925" y="2658825"/>
            <a:ext cx="713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3000"/>
            </a:lvl1pPr>
            <a:lvl2pPr lvl="1" rtl="0" algn="ctr">
              <a:spcBef>
                <a:spcPts val="0"/>
              </a:spcBef>
              <a:spcAft>
                <a:spcPts val="0"/>
              </a:spcAft>
              <a:buSzPts val="2800"/>
              <a:buFont typeface="Lexend"/>
              <a:buNone/>
              <a:defRPr sz="2800">
                <a:latin typeface="Lexend"/>
                <a:ea typeface="Lexend"/>
                <a:cs typeface="Lexend"/>
                <a:sym typeface="Lexend"/>
              </a:defRPr>
            </a:lvl2pPr>
            <a:lvl3pPr lvl="2" rtl="0" algn="ctr">
              <a:spcBef>
                <a:spcPts val="0"/>
              </a:spcBef>
              <a:spcAft>
                <a:spcPts val="0"/>
              </a:spcAft>
              <a:buSzPts val="2800"/>
              <a:buFont typeface="Lexend"/>
              <a:buNone/>
              <a:defRPr sz="2800">
                <a:latin typeface="Lexend"/>
                <a:ea typeface="Lexend"/>
                <a:cs typeface="Lexend"/>
                <a:sym typeface="Lexend"/>
              </a:defRPr>
            </a:lvl3pPr>
            <a:lvl4pPr lvl="3" rtl="0" algn="ctr">
              <a:spcBef>
                <a:spcPts val="0"/>
              </a:spcBef>
              <a:spcAft>
                <a:spcPts val="0"/>
              </a:spcAft>
              <a:buSzPts val="2800"/>
              <a:buFont typeface="Lexend"/>
              <a:buNone/>
              <a:defRPr sz="2800">
                <a:latin typeface="Lexend"/>
                <a:ea typeface="Lexend"/>
                <a:cs typeface="Lexend"/>
                <a:sym typeface="Lexend"/>
              </a:defRPr>
            </a:lvl4pPr>
            <a:lvl5pPr lvl="4" rtl="0" algn="ctr">
              <a:spcBef>
                <a:spcPts val="0"/>
              </a:spcBef>
              <a:spcAft>
                <a:spcPts val="0"/>
              </a:spcAft>
              <a:buSzPts val="2800"/>
              <a:buFont typeface="Lexend"/>
              <a:buNone/>
              <a:defRPr sz="2800">
                <a:latin typeface="Lexend"/>
                <a:ea typeface="Lexend"/>
                <a:cs typeface="Lexend"/>
                <a:sym typeface="Lexend"/>
              </a:defRPr>
            </a:lvl5pPr>
            <a:lvl6pPr lvl="5" rtl="0" algn="ctr">
              <a:spcBef>
                <a:spcPts val="0"/>
              </a:spcBef>
              <a:spcAft>
                <a:spcPts val="0"/>
              </a:spcAft>
              <a:buSzPts val="2800"/>
              <a:buFont typeface="Lexend"/>
              <a:buNone/>
              <a:defRPr sz="2800">
                <a:latin typeface="Lexend"/>
                <a:ea typeface="Lexend"/>
                <a:cs typeface="Lexend"/>
                <a:sym typeface="Lexend"/>
              </a:defRPr>
            </a:lvl6pPr>
            <a:lvl7pPr lvl="6" rtl="0" algn="ctr">
              <a:spcBef>
                <a:spcPts val="0"/>
              </a:spcBef>
              <a:spcAft>
                <a:spcPts val="0"/>
              </a:spcAft>
              <a:buSzPts val="2800"/>
              <a:buFont typeface="Lexend"/>
              <a:buNone/>
              <a:defRPr sz="2800">
                <a:latin typeface="Lexend"/>
                <a:ea typeface="Lexend"/>
                <a:cs typeface="Lexend"/>
                <a:sym typeface="Lexend"/>
              </a:defRPr>
            </a:lvl7pPr>
            <a:lvl8pPr lvl="7" rtl="0" algn="ctr">
              <a:spcBef>
                <a:spcPts val="0"/>
              </a:spcBef>
              <a:spcAft>
                <a:spcPts val="0"/>
              </a:spcAft>
              <a:buSzPts val="2800"/>
              <a:buFont typeface="Lexend"/>
              <a:buNone/>
              <a:defRPr sz="2800">
                <a:latin typeface="Lexend"/>
                <a:ea typeface="Lexend"/>
                <a:cs typeface="Lexend"/>
                <a:sym typeface="Lexend"/>
              </a:defRPr>
            </a:lvl8pPr>
            <a:lvl9pPr lvl="8" rtl="0" algn="ctr">
              <a:spcBef>
                <a:spcPts val="0"/>
              </a:spcBef>
              <a:spcAft>
                <a:spcPts val="0"/>
              </a:spcAft>
              <a:buSzPts val="2800"/>
              <a:buFont typeface="Lexend"/>
              <a:buNone/>
              <a:defRPr sz="2800">
                <a:latin typeface="Lexend"/>
                <a:ea typeface="Lexend"/>
                <a:cs typeface="Lexend"/>
                <a:sym typeface="Lexend"/>
              </a:defRPr>
            </a:lvl9pPr>
          </a:lstStyle>
          <a:p>
            <a:r>
              <a:t>xx%</a:t>
            </a:r>
          </a:p>
        </p:txBody>
      </p:sp>
      <p:sp>
        <p:nvSpPr>
          <p:cNvPr id="156" name="Google Shape;156;p13"/>
          <p:cNvSpPr txBox="1"/>
          <p:nvPr>
            <p:ph idx="21"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bg>
      <p:bgPr>
        <a:solidFill>
          <a:schemeClr val="lt1"/>
        </a:solidFill>
      </p:bgPr>
    </p:bg>
    <p:spTree>
      <p:nvGrpSpPr>
        <p:cNvPr id="157" name="Shape 157"/>
        <p:cNvGrpSpPr/>
        <p:nvPr/>
      </p:nvGrpSpPr>
      <p:grpSpPr>
        <a:xfrm>
          <a:off x="0" y="0"/>
          <a:ext cx="0" cy="0"/>
          <a:chOff x="0" y="0"/>
          <a:chExt cx="0" cy="0"/>
        </a:xfrm>
      </p:grpSpPr>
      <p:pic>
        <p:nvPicPr>
          <p:cNvPr id="158" name="Google Shape;158;p14"/>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59" name="Google Shape;159;p14"/>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14"/>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sp>
        <p:nvSpPr>
          <p:cNvPr id="161" name="Google Shape;161;p14"/>
          <p:cNvSpPr/>
          <p:nvPr/>
        </p:nvSpPr>
        <p:spPr>
          <a:xfrm>
            <a:off x="537560" y="790832"/>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2" name="Google Shape;162;p14"/>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163" name="Google Shape;163;p14"/>
          <p:cNvSpPr/>
          <p:nvPr/>
        </p:nvSpPr>
        <p:spPr>
          <a:xfrm flipH="1" rot="-5400000">
            <a:off x="412923" y="1533879"/>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flipH="1" rot="-5400000">
            <a:off x="-327209" y="2297790"/>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flipH="1" rot="10800000">
            <a:off x="479826" y="3386770"/>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flipH="1" rot="10800000">
            <a:off x="376042" y="449136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txBox="1"/>
          <p:nvPr>
            <p:ph idx="1" type="subTitle"/>
          </p:nvPr>
        </p:nvSpPr>
        <p:spPr>
          <a:xfrm>
            <a:off x="1266500" y="3942001"/>
            <a:ext cx="3130500" cy="447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500"/>
              <a:buNone/>
              <a:defRPr/>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68" name="Google Shape;168;p14"/>
          <p:cNvSpPr txBox="1"/>
          <p:nvPr>
            <p:ph idx="2" type="subTitle"/>
          </p:nvPr>
        </p:nvSpPr>
        <p:spPr>
          <a:xfrm>
            <a:off x="5095875" y="3942001"/>
            <a:ext cx="3133800" cy="447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500"/>
              <a:buNone/>
              <a:defRPr/>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69" name="Google Shape;169;p14"/>
          <p:cNvSpPr txBox="1"/>
          <p:nvPr>
            <p:ph hasCustomPrompt="1" type="title"/>
          </p:nvPr>
        </p:nvSpPr>
        <p:spPr>
          <a:xfrm>
            <a:off x="5095875" y="3348685"/>
            <a:ext cx="3133800" cy="393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4800"/>
              <a:buNone/>
              <a:defRPr sz="4200"/>
            </a:lvl1pPr>
            <a:lvl2pPr lvl="1" rtl="0" algn="ctr">
              <a:spcBef>
                <a:spcPts val="0"/>
              </a:spcBef>
              <a:spcAft>
                <a:spcPts val="0"/>
              </a:spcAft>
              <a:buSzPts val="4800"/>
              <a:buFont typeface="Darker Grotesque"/>
              <a:buNone/>
              <a:defRPr sz="4800">
                <a:latin typeface="Darker Grotesque"/>
                <a:ea typeface="Darker Grotesque"/>
                <a:cs typeface="Darker Grotesque"/>
                <a:sym typeface="Darker Grotesque"/>
              </a:defRPr>
            </a:lvl2pPr>
            <a:lvl3pPr lvl="2" rtl="0" algn="ctr">
              <a:spcBef>
                <a:spcPts val="0"/>
              </a:spcBef>
              <a:spcAft>
                <a:spcPts val="0"/>
              </a:spcAft>
              <a:buSzPts val="4800"/>
              <a:buFont typeface="Darker Grotesque"/>
              <a:buNone/>
              <a:defRPr sz="4800">
                <a:latin typeface="Darker Grotesque"/>
                <a:ea typeface="Darker Grotesque"/>
                <a:cs typeface="Darker Grotesque"/>
                <a:sym typeface="Darker Grotesque"/>
              </a:defRPr>
            </a:lvl3pPr>
            <a:lvl4pPr lvl="3" rtl="0" algn="ctr">
              <a:spcBef>
                <a:spcPts val="0"/>
              </a:spcBef>
              <a:spcAft>
                <a:spcPts val="0"/>
              </a:spcAft>
              <a:buSzPts val="4800"/>
              <a:buFont typeface="Darker Grotesque"/>
              <a:buNone/>
              <a:defRPr sz="4800">
                <a:latin typeface="Darker Grotesque"/>
                <a:ea typeface="Darker Grotesque"/>
                <a:cs typeface="Darker Grotesque"/>
                <a:sym typeface="Darker Grotesque"/>
              </a:defRPr>
            </a:lvl4pPr>
            <a:lvl5pPr lvl="4" rtl="0" algn="ctr">
              <a:spcBef>
                <a:spcPts val="0"/>
              </a:spcBef>
              <a:spcAft>
                <a:spcPts val="0"/>
              </a:spcAft>
              <a:buSzPts val="4800"/>
              <a:buFont typeface="Darker Grotesque"/>
              <a:buNone/>
              <a:defRPr sz="4800">
                <a:latin typeface="Darker Grotesque"/>
                <a:ea typeface="Darker Grotesque"/>
                <a:cs typeface="Darker Grotesque"/>
                <a:sym typeface="Darker Grotesque"/>
              </a:defRPr>
            </a:lvl5pPr>
            <a:lvl6pPr lvl="5" rtl="0" algn="ctr">
              <a:spcBef>
                <a:spcPts val="0"/>
              </a:spcBef>
              <a:spcAft>
                <a:spcPts val="0"/>
              </a:spcAft>
              <a:buSzPts val="4800"/>
              <a:buFont typeface="Darker Grotesque"/>
              <a:buNone/>
              <a:defRPr sz="4800">
                <a:latin typeface="Darker Grotesque"/>
                <a:ea typeface="Darker Grotesque"/>
                <a:cs typeface="Darker Grotesque"/>
                <a:sym typeface="Darker Grotesque"/>
              </a:defRPr>
            </a:lvl6pPr>
            <a:lvl7pPr lvl="6" rtl="0" algn="ctr">
              <a:spcBef>
                <a:spcPts val="0"/>
              </a:spcBef>
              <a:spcAft>
                <a:spcPts val="0"/>
              </a:spcAft>
              <a:buSzPts val="4800"/>
              <a:buFont typeface="Darker Grotesque"/>
              <a:buNone/>
              <a:defRPr sz="4800">
                <a:latin typeface="Darker Grotesque"/>
                <a:ea typeface="Darker Grotesque"/>
                <a:cs typeface="Darker Grotesque"/>
                <a:sym typeface="Darker Grotesque"/>
              </a:defRPr>
            </a:lvl7pPr>
            <a:lvl8pPr lvl="7" rtl="0" algn="ctr">
              <a:spcBef>
                <a:spcPts val="0"/>
              </a:spcBef>
              <a:spcAft>
                <a:spcPts val="0"/>
              </a:spcAft>
              <a:buSzPts val="4800"/>
              <a:buFont typeface="Darker Grotesque"/>
              <a:buNone/>
              <a:defRPr sz="4800">
                <a:latin typeface="Darker Grotesque"/>
                <a:ea typeface="Darker Grotesque"/>
                <a:cs typeface="Darker Grotesque"/>
                <a:sym typeface="Darker Grotesque"/>
              </a:defRPr>
            </a:lvl8pPr>
            <a:lvl9pPr lvl="8" rtl="0" algn="ctr">
              <a:spcBef>
                <a:spcPts val="0"/>
              </a:spcBef>
              <a:spcAft>
                <a:spcPts val="0"/>
              </a:spcAft>
              <a:buSzPts val="4800"/>
              <a:buFont typeface="Darker Grotesque"/>
              <a:buNone/>
              <a:defRPr sz="4800">
                <a:latin typeface="Darker Grotesque"/>
                <a:ea typeface="Darker Grotesque"/>
                <a:cs typeface="Darker Grotesque"/>
                <a:sym typeface="Darker Grotesque"/>
              </a:defRPr>
            </a:lvl9pPr>
          </a:lstStyle>
          <a:p>
            <a:r>
              <a:t>xx%</a:t>
            </a:r>
          </a:p>
        </p:txBody>
      </p:sp>
      <p:sp>
        <p:nvSpPr>
          <p:cNvPr id="170" name="Google Shape;170;p14"/>
          <p:cNvSpPr txBox="1"/>
          <p:nvPr>
            <p:ph hasCustomPrompt="1" idx="3" type="title"/>
          </p:nvPr>
        </p:nvSpPr>
        <p:spPr>
          <a:xfrm>
            <a:off x="1266500" y="3348685"/>
            <a:ext cx="3130500" cy="393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4800"/>
              <a:buNone/>
              <a:defRPr sz="4200"/>
            </a:lvl1pPr>
            <a:lvl2pPr lvl="1" rtl="0" algn="ctr">
              <a:spcBef>
                <a:spcPts val="0"/>
              </a:spcBef>
              <a:spcAft>
                <a:spcPts val="0"/>
              </a:spcAft>
              <a:buSzPts val="4800"/>
              <a:buFont typeface="Darker Grotesque"/>
              <a:buNone/>
              <a:defRPr sz="4800">
                <a:latin typeface="Darker Grotesque"/>
                <a:ea typeface="Darker Grotesque"/>
                <a:cs typeface="Darker Grotesque"/>
                <a:sym typeface="Darker Grotesque"/>
              </a:defRPr>
            </a:lvl2pPr>
            <a:lvl3pPr lvl="2" rtl="0" algn="ctr">
              <a:spcBef>
                <a:spcPts val="0"/>
              </a:spcBef>
              <a:spcAft>
                <a:spcPts val="0"/>
              </a:spcAft>
              <a:buSzPts val="4800"/>
              <a:buFont typeface="Darker Grotesque"/>
              <a:buNone/>
              <a:defRPr sz="4800">
                <a:latin typeface="Darker Grotesque"/>
                <a:ea typeface="Darker Grotesque"/>
                <a:cs typeface="Darker Grotesque"/>
                <a:sym typeface="Darker Grotesque"/>
              </a:defRPr>
            </a:lvl3pPr>
            <a:lvl4pPr lvl="3" rtl="0" algn="ctr">
              <a:spcBef>
                <a:spcPts val="0"/>
              </a:spcBef>
              <a:spcAft>
                <a:spcPts val="0"/>
              </a:spcAft>
              <a:buSzPts val="4800"/>
              <a:buFont typeface="Darker Grotesque"/>
              <a:buNone/>
              <a:defRPr sz="4800">
                <a:latin typeface="Darker Grotesque"/>
                <a:ea typeface="Darker Grotesque"/>
                <a:cs typeface="Darker Grotesque"/>
                <a:sym typeface="Darker Grotesque"/>
              </a:defRPr>
            </a:lvl4pPr>
            <a:lvl5pPr lvl="4" rtl="0" algn="ctr">
              <a:spcBef>
                <a:spcPts val="0"/>
              </a:spcBef>
              <a:spcAft>
                <a:spcPts val="0"/>
              </a:spcAft>
              <a:buSzPts val="4800"/>
              <a:buFont typeface="Darker Grotesque"/>
              <a:buNone/>
              <a:defRPr sz="4800">
                <a:latin typeface="Darker Grotesque"/>
                <a:ea typeface="Darker Grotesque"/>
                <a:cs typeface="Darker Grotesque"/>
                <a:sym typeface="Darker Grotesque"/>
              </a:defRPr>
            </a:lvl5pPr>
            <a:lvl6pPr lvl="5" rtl="0" algn="ctr">
              <a:spcBef>
                <a:spcPts val="0"/>
              </a:spcBef>
              <a:spcAft>
                <a:spcPts val="0"/>
              </a:spcAft>
              <a:buSzPts val="4800"/>
              <a:buFont typeface="Darker Grotesque"/>
              <a:buNone/>
              <a:defRPr sz="4800">
                <a:latin typeface="Darker Grotesque"/>
                <a:ea typeface="Darker Grotesque"/>
                <a:cs typeface="Darker Grotesque"/>
                <a:sym typeface="Darker Grotesque"/>
              </a:defRPr>
            </a:lvl6pPr>
            <a:lvl7pPr lvl="6" rtl="0" algn="ctr">
              <a:spcBef>
                <a:spcPts val="0"/>
              </a:spcBef>
              <a:spcAft>
                <a:spcPts val="0"/>
              </a:spcAft>
              <a:buSzPts val="4800"/>
              <a:buFont typeface="Darker Grotesque"/>
              <a:buNone/>
              <a:defRPr sz="4800">
                <a:latin typeface="Darker Grotesque"/>
                <a:ea typeface="Darker Grotesque"/>
                <a:cs typeface="Darker Grotesque"/>
                <a:sym typeface="Darker Grotesque"/>
              </a:defRPr>
            </a:lvl7pPr>
            <a:lvl8pPr lvl="7" rtl="0" algn="ctr">
              <a:spcBef>
                <a:spcPts val="0"/>
              </a:spcBef>
              <a:spcAft>
                <a:spcPts val="0"/>
              </a:spcAft>
              <a:buSzPts val="4800"/>
              <a:buFont typeface="Darker Grotesque"/>
              <a:buNone/>
              <a:defRPr sz="4800">
                <a:latin typeface="Darker Grotesque"/>
                <a:ea typeface="Darker Grotesque"/>
                <a:cs typeface="Darker Grotesque"/>
                <a:sym typeface="Darker Grotesque"/>
              </a:defRPr>
            </a:lvl8pPr>
            <a:lvl9pPr lvl="8" rtl="0" algn="ctr">
              <a:spcBef>
                <a:spcPts val="0"/>
              </a:spcBef>
              <a:spcAft>
                <a:spcPts val="0"/>
              </a:spcAft>
              <a:buSzPts val="4800"/>
              <a:buFont typeface="Darker Grotesque"/>
              <a:buNone/>
              <a:defRPr sz="4800">
                <a:latin typeface="Darker Grotesque"/>
                <a:ea typeface="Darker Grotesque"/>
                <a:cs typeface="Darker Grotesque"/>
                <a:sym typeface="Darker Grotesque"/>
              </a:defRPr>
            </a:lvl9pPr>
          </a:lstStyle>
          <a:p>
            <a:r>
              <a:t>xx%</a:t>
            </a:r>
          </a:p>
        </p:txBody>
      </p:sp>
      <p:sp>
        <p:nvSpPr>
          <p:cNvPr id="171" name="Google Shape;171;p14"/>
          <p:cNvSpPr txBox="1"/>
          <p:nvPr>
            <p:ph idx="4" type="subTitle"/>
          </p:nvPr>
        </p:nvSpPr>
        <p:spPr>
          <a:xfrm>
            <a:off x="1269883" y="2055317"/>
            <a:ext cx="3130500" cy="447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500"/>
              <a:buNone/>
              <a:defRPr/>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72" name="Google Shape;172;p14"/>
          <p:cNvSpPr txBox="1"/>
          <p:nvPr>
            <p:ph idx="5" type="subTitle"/>
          </p:nvPr>
        </p:nvSpPr>
        <p:spPr>
          <a:xfrm>
            <a:off x="5095875" y="2055317"/>
            <a:ext cx="3133800" cy="447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500"/>
              <a:buNone/>
              <a:defRPr/>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73" name="Google Shape;173;p14"/>
          <p:cNvSpPr txBox="1"/>
          <p:nvPr>
            <p:ph hasCustomPrompt="1" idx="6" type="title"/>
          </p:nvPr>
        </p:nvSpPr>
        <p:spPr>
          <a:xfrm>
            <a:off x="5095875" y="1462225"/>
            <a:ext cx="3133800" cy="393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4800"/>
              <a:buNone/>
              <a:defRPr sz="4200"/>
            </a:lvl1pPr>
            <a:lvl2pPr lvl="1" rtl="0" algn="ctr">
              <a:spcBef>
                <a:spcPts val="0"/>
              </a:spcBef>
              <a:spcAft>
                <a:spcPts val="0"/>
              </a:spcAft>
              <a:buSzPts val="4800"/>
              <a:buFont typeface="Darker Grotesque"/>
              <a:buNone/>
              <a:defRPr sz="4800">
                <a:latin typeface="Darker Grotesque"/>
                <a:ea typeface="Darker Grotesque"/>
                <a:cs typeface="Darker Grotesque"/>
                <a:sym typeface="Darker Grotesque"/>
              </a:defRPr>
            </a:lvl2pPr>
            <a:lvl3pPr lvl="2" rtl="0" algn="ctr">
              <a:spcBef>
                <a:spcPts val="0"/>
              </a:spcBef>
              <a:spcAft>
                <a:spcPts val="0"/>
              </a:spcAft>
              <a:buSzPts val="4800"/>
              <a:buFont typeface="Darker Grotesque"/>
              <a:buNone/>
              <a:defRPr sz="4800">
                <a:latin typeface="Darker Grotesque"/>
                <a:ea typeface="Darker Grotesque"/>
                <a:cs typeface="Darker Grotesque"/>
                <a:sym typeface="Darker Grotesque"/>
              </a:defRPr>
            </a:lvl3pPr>
            <a:lvl4pPr lvl="3" rtl="0" algn="ctr">
              <a:spcBef>
                <a:spcPts val="0"/>
              </a:spcBef>
              <a:spcAft>
                <a:spcPts val="0"/>
              </a:spcAft>
              <a:buSzPts val="4800"/>
              <a:buFont typeface="Darker Grotesque"/>
              <a:buNone/>
              <a:defRPr sz="4800">
                <a:latin typeface="Darker Grotesque"/>
                <a:ea typeface="Darker Grotesque"/>
                <a:cs typeface="Darker Grotesque"/>
                <a:sym typeface="Darker Grotesque"/>
              </a:defRPr>
            </a:lvl4pPr>
            <a:lvl5pPr lvl="4" rtl="0" algn="ctr">
              <a:spcBef>
                <a:spcPts val="0"/>
              </a:spcBef>
              <a:spcAft>
                <a:spcPts val="0"/>
              </a:spcAft>
              <a:buSzPts val="4800"/>
              <a:buFont typeface="Darker Grotesque"/>
              <a:buNone/>
              <a:defRPr sz="4800">
                <a:latin typeface="Darker Grotesque"/>
                <a:ea typeface="Darker Grotesque"/>
                <a:cs typeface="Darker Grotesque"/>
                <a:sym typeface="Darker Grotesque"/>
              </a:defRPr>
            </a:lvl5pPr>
            <a:lvl6pPr lvl="5" rtl="0" algn="ctr">
              <a:spcBef>
                <a:spcPts val="0"/>
              </a:spcBef>
              <a:spcAft>
                <a:spcPts val="0"/>
              </a:spcAft>
              <a:buSzPts val="4800"/>
              <a:buFont typeface="Darker Grotesque"/>
              <a:buNone/>
              <a:defRPr sz="4800">
                <a:latin typeface="Darker Grotesque"/>
                <a:ea typeface="Darker Grotesque"/>
                <a:cs typeface="Darker Grotesque"/>
                <a:sym typeface="Darker Grotesque"/>
              </a:defRPr>
            </a:lvl6pPr>
            <a:lvl7pPr lvl="6" rtl="0" algn="ctr">
              <a:spcBef>
                <a:spcPts val="0"/>
              </a:spcBef>
              <a:spcAft>
                <a:spcPts val="0"/>
              </a:spcAft>
              <a:buSzPts val="4800"/>
              <a:buFont typeface="Darker Grotesque"/>
              <a:buNone/>
              <a:defRPr sz="4800">
                <a:latin typeface="Darker Grotesque"/>
                <a:ea typeface="Darker Grotesque"/>
                <a:cs typeface="Darker Grotesque"/>
                <a:sym typeface="Darker Grotesque"/>
              </a:defRPr>
            </a:lvl7pPr>
            <a:lvl8pPr lvl="7" rtl="0" algn="ctr">
              <a:spcBef>
                <a:spcPts val="0"/>
              </a:spcBef>
              <a:spcAft>
                <a:spcPts val="0"/>
              </a:spcAft>
              <a:buSzPts val="4800"/>
              <a:buFont typeface="Darker Grotesque"/>
              <a:buNone/>
              <a:defRPr sz="4800">
                <a:latin typeface="Darker Grotesque"/>
                <a:ea typeface="Darker Grotesque"/>
                <a:cs typeface="Darker Grotesque"/>
                <a:sym typeface="Darker Grotesque"/>
              </a:defRPr>
            </a:lvl8pPr>
            <a:lvl9pPr lvl="8" rtl="0" algn="ctr">
              <a:spcBef>
                <a:spcPts val="0"/>
              </a:spcBef>
              <a:spcAft>
                <a:spcPts val="0"/>
              </a:spcAft>
              <a:buSzPts val="4800"/>
              <a:buFont typeface="Darker Grotesque"/>
              <a:buNone/>
              <a:defRPr sz="4800">
                <a:latin typeface="Darker Grotesque"/>
                <a:ea typeface="Darker Grotesque"/>
                <a:cs typeface="Darker Grotesque"/>
                <a:sym typeface="Darker Grotesque"/>
              </a:defRPr>
            </a:lvl9pPr>
          </a:lstStyle>
          <a:p>
            <a:r>
              <a:t>xx%</a:t>
            </a:r>
          </a:p>
        </p:txBody>
      </p:sp>
      <p:sp>
        <p:nvSpPr>
          <p:cNvPr id="174" name="Google Shape;174;p14"/>
          <p:cNvSpPr txBox="1"/>
          <p:nvPr>
            <p:ph hasCustomPrompt="1" idx="7" type="title"/>
          </p:nvPr>
        </p:nvSpPr>
        <p:spPr>
          <a:xfrm>
            <a:off x="1269883" y="1462225"/>
            <a:ext cx="3130500" cy="393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4800"/>
              <a:buNone/>
              <a:defRPr sz="4200"/>
            </a:lvl1pPr>
            <a:lvl2pPr lvl="1" rtl="0" algn="ctr">
              <a:spcBef>
                <a:spcPts val="0"/>
              </a:spcBef>
              <a:spcAft>
                <a:spcPts val="0"/>
              </a:spcAft>
              <a:buSzPts val="4800"/>
              <a:buFont typeface="Darker Grotesque"/>
              <a:buNone/>
              <a:defRPr sz="4800">
                <a:latin typeface="Darker Grotesque"/>
                <a:ea typeface="Darker Grotesque"/>
                <a:cs typeface="Darker Grotesque"/>
                <a:sym typeface="Darker Grotesque"/>
              </a:defRPr>
            </a:lvl2pPr>
            <a:lvl3pPr lvl="2" rtl="0" algn="ctr">
              <a:spcBef>
                <a:spcPts val="0"/>
              </a:spcBef>
              <a:spcAft>
                <a:spcPts val="0"/>
              </a:spcAft>
              <a:buSzPts val="4800"/>
              <a:buFont typeface="Darker Grotesque"/>
              <a:buNone/>
              <a:defRPr sz="4800">
                <a:latin typeface="Darker Grotesque"/>
                <a:ea typeface="Darker Grotesque"/>
                <a:cs typeface="Darker Grotesque"/>
                <a:sym typeface="Darker Grotesque"/>
              </a:defRPr>
            </a:lvl3pPr>
            <a:lvl4pPr lvl="3" rtl="0" algn="ctr">
              <a:spcBef>
                <a:spcPts val="0"/>
              </a:spcBef>
              <a:spcAft>
                <a:spcPts val="0"/>
              </a:spcAft>
              <a:buSzPts val="4800"/>
              <a:buFont typeface="Darker Grotesque"/>
              <a:buNone/>
              <a:defRPr sz="4800">
                <a:latin typeface="Darker Grotesque"/>
                <a:ea typeface="Darker Grotesque"/>
                <a:cs typeface="Darker Grotesque"/>
                <a:sym typeface="Darker Grotesque"/>
              </a:defRPr>
            </a:lvl4pPr>
            <a:lvl5pPr lvl="4" rtl="0" algn="ctr">
              <a:spcBef>
                <a:spcPts val="0"/>
              </a:spcBef>
              <a:spcAft>
                <a:spcPts val="0"/>
              </a:spcAft>
              <a:buSzPts val="4800"/>
              <a:buFont typeface="Darker Grotesque"/>
              <a:buNone/>
              <a:defRPr sz="4800">
                <a:latin typeface="Darker Grotesque"/>
                <a:ea typeface="Darker Grotesque"/>
                <a:cs typeface="Darker Grotesque"/>
                <a:sym typeface="Darker Grotesque"/>
              </a:defRPr>
            </a:lvl5pPr>
            <a:lvl6pPr lvl="5" rtl="0" algn="ctr">
              <a:spcBef>
                <a:spcPts val="0"/>
              </a:spcBef>
              <a:spcAft>
                <a:spcPts val="0"/>
              </a:spcAft>
              <a:buSzPts val="4800"/>
              <a:buFont typeface="Darker Grotesque"/>
              <a:buNone/>
              <a:defRPr sz="4800">
                <a:latin typeface="Darker Grotesque"/>
                <a:ea typeface="Darker Grotesque"/>
                <a:cs typeface="Darker Grotesque"/>
                <a:sym typeface="Darker Grotesque"/>
              </a:defRPr>
            </a:lvl6pPr>
            <a:lvl7pPr lvl="6" rtl="0" algn="ctr">
              <a:spcBef>
                <a:spcPts val="0"/>
              </a:spcBef>
              <a:spcAft>
                <a:spcPts val="0"/>
              </a:spcAft>
              <a:buSzPts val="4800"/>
              <a:buFont typeface="Darker Grotesque"/>
              <a:buNone/>
              <a:defRPr sz="4800">
                <a:latin typeface="Darker Grotesque"/>
                <a:ea typeface="Darker Grotesque"/>
                <a:cs typeface="Darker Grotesque"/>
                <a:sym typeface="Darker Grotesque"/>
              </a:defRPr>
            </a:lvl7pPr>
            <a:lvl8pPr lvl="7" rtl="0" algn="ctr">
              <a:spcBef>
                <a:spcPts val="0"/>
              </a:spcBef>
              <a:spcAft>
                <a:spcPts val="0"/>
              </a:spcAft>
              <a:buSzPts val="4800"/>
              <a:buFont typeface="Darker Grotesque"/>
              <a:buNone/>
              <a:defRPr sz="4800">
                <a:latin typeface="Darker Grotesque"/>
                <a:ea typeface="Darker Grotesque"/>
                <a:cs typeface="Darker Grotesque"/>
                <a:sym typeface="Darker Grotesque"/>
              </a:defRPr>
            </a:lvl8pPr>
            <a:lvl9pPr lvl="8" rtl="0" algn="ctr">
              <a:spcBef>
                <a:spcPts val="0"/>
              </a:spcBef>
              <a:spcAft>
                <a:spcPts val="0"/>
              </a:spcAft>
              <a:buSzPts val="4800"/>
              <a:buFont typeface="Darker Grotesque"/>
              <a:buNone/>
              <a:defRPr sz="4800">
                <a:latin typeface="Darker Grotesque"/>
                <a:ea typeface="Darker Grotesque"/>
                <a:cs typeface="Darker Grotesque"/>
                <a:sym typeface="Darker Grotesque"/>
              </a:defRPr>
            </a:lvl9pPr>
          </a:lstStyle>
          <a:p>
            <a:r>
              <a:t>xx%</a:t>
            </a:r>
          </a:p>
        </p:txBody>
      </p:sp>
      <p:sp>
        <p:nvSpPr>
          <p:cNvPr id="175" name="Google Shape;175;p14"/>
          <p:cNvSpPr txBox="1"/>
          <p:nvPr>
            <p:ph idx="8"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bg>
      <p:bgPr>
        <a:solidFill>
          <a:schemeClr val="lt1"/>
        </a:solidFill>
      </p:bgPr>
    </p:bg>
    <p:spTree>
      <p:nvGrpSpPr>
        <p:cNvPr id="176" name="Shape 176"/>
        <p:cNvGrpSpPr/>
        <p:nvPr/>
      </p:nvGrpSpPr>
      <p:grpSpPr>
        <a:xfrm>
          <a:off x="0" y="0"/>
          <a:ext cx="0" cy="0"/>
          <a:chOff x="0" y="0"/>
          <a:chExt cx="0" cy="0"/>
        </a:xfrm>
      </p:grpSpPr>
      <p:pic>
        <p:nvPicPr>
          <p:cNvPr id="177" name="Google Shape;177;p15"/>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78" name="Google Shape;178;p15"/>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15"/>
          <p:cNvCxnSpPr/>
          <p:nvPr/>
        </p:nvCxnSpPr>
        <p:spPr>
          <a:xfrm>
            <a:off x="8231920" y="297650"/>
            <a:ext cx="0" cy="4550700"/>
          </a:xfrm>
          <a:prstGeom prst="straightConnector1">
            <a:avLst/>
          </a:prstGeom>
          <a:noFill/>
          <a:ln cap="flat" cmpd="sng" w="19050">
            <a:solidFill>
              <a:schemeClr val="dk1"/>
            </a:solidFill>
            <a:prstDash val="solid"/>
            <a:round/>
            <a:headEnd len="med" w="med" type="none"/>
            <a:tailEnd len="med" w="med" type="none"/>
          </a:ln>
        </p:spPr>
      </p:cxnSp>
      <p:cxnSp>
        <p:nvCxnSpPr>
          <p:cNvPr id="180" name="Google Shape;180;p15"/>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cxnSp>
        <p:nvCxnSpPr>
          <p:cNvPr id="181" name="Google Shape;181;p15"/>
          <p:cNvCxnSpPr/>
          <p:nvPr/>
        </p:nvCxnSpPr>
        <p:spPr>
          <a:xfrm>
            <a:off x="285750" y="1076325"/>
            <a:ext cx="7943700" cy="0"/>
          </a:xfrm>
          <a:prstGeom prst="straightConnector1">
            <a:avLst/>
          </a:prstGeom>
          <a:noFill/>
          <a:ln cap="flat" cmpd="sng" w="19050">
            <a:solidFill>
              <a:schemeClr val="dk1"/>
            </a:solidFill>
            <a:prstDash val="solid"/>
            <a:round/>
            <a:headEnd len="med" w="med" type="none"/>
            <a:tailEnd len="med" w="med" type="none"/>
          </a:ln>
        </p:spPr>
      </p:cxnSp>
      <p:sp>
        <p:nvSpPr>
          <p:cNvPr id="182" name="Google Shape;182;p15"/>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rot="5400000">
            <a:off x="478195" y="1562454"/>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rot="5400000">
            <a:off x="-415097" y="1955315"/>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rot="10800000">
            <a:off x="607570" y="3358704"/>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rot="10800000">
            <a:off x="300831" y="398824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rot="-5400000">
            <a:off x="8355269" y="3005850"/>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rot="-5400000">
            <a:off x="7647367" y="2973963"/>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8546256" y="1586275"/>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8416557" y="302419"/>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8284367" y="437417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txBox="1"/>
          <p:nvPr>
            <p:ph type="title"/>
          </p:nvPr>
        </p:nvSpPr>
        <p:spPr>
          <a:xfrm>
            <a:off x="2391900" y="3252688"/>
            <a:ext cx="43602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93" name="Google Shape;193;p15"/>
          <p:cNvSpPr txBox="1"/>
          <p:nvPr>
            <p:ph idx="1" type="subTitle"/>
          </p:nvPr>
        </p:nvSpPr>
        <p:spPr>
          <a:xfrm>
            <a:off x="1226400" y="1663713"/>
            <a:ext cx="6691200" cy="147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bg>
      <p:bgPr>
        <a:solidFill>
          <a:schemeClr val="lt1"/>
        </a:solidFill>
      </p:bgPr>
    </p:bg>
    <p:spTree>
      <p:nvGrpSpPr>
        <p:cNvPr id="194" name="Shape 194"/>
        <p:cNvGrpSpPr/>
        <p:nvPr/>
      </p:nvGrpSpPr>
      <p:grpSpPr>
        <a:xfrm>
          <a:off x="0" y="0"/>
          <a:ext cx="0" cy="0"/>
          <a:chOff x="0" y="0"/>
          <a:chExt cx="0" cy="0"/>
        </a:xfrm>
      </p:grpSpPr>
      <p:pic>
        <p:nvPicPr>
          <p:cNvPr id="195" name="Google Shape;195;p1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96" name="Google Shape;196;p16"/>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7" name="Google Shape;197;p16"/>
          <p:cNvCxnSpPr/>
          <p:nvPr/>
        </p:nvCxnSpPr>
        <p:spPr>
          <a:xfrm>
            <a:off x="921550" y="1076325"/>
            <a:ext cx="7936500" cy="0"/>
          </a:xfrm>
          <a:prstGeom prst="straightConnector1">
            <a:avLst/>
          </a:prstGeom>
          <a:noFill/>
          <a:ln cap="flat" cmpd="sng" w="19050">
            <a:solidFill>
              <a:schemeClr val="dk1"/>
            </a:solidFill>
            <a:prstDash val="solid"/>
            <a:round/>
            <a:headEnd len="med" w="med" type="none"/>
            <a:tailEnd len="med" w="med" type="none"/>
          </a:ln>
        </p:spPr>
      </p:cxnSp>
      <p:cxnSp>
        <p:nvCxnSpPr>
          <p:cNvPr id="198" name="Google Shape;198;p16"/>
          <p:cNvCxnSpPr/>
          <p:nvPr/>
        </p:nvCxnSpPr>
        <p:spPr>
          <a:xfrm>
            <a:off x="8231920" y="297650"/>
            <a:ext cx="0" cy="783600"/>
          </a:xfrm>
          <a:prstGeom prst="straightConnector1">
            <a:avLst/>
          </a:prstGeom>
          <a:noFill/>
          <a:ln cap="flat" cmpd="sng" w="19050">
            <a:solidFill>
              <a:schemeClr val="dk1"/>
            </a:solidFill>
            <a:prstDash val="solid"/>
            <a:round/>
            <a:headEnd len="med" w="med" type="none"/>
            <a:tailEnd len="med" w="med" type="none"/>
          </a:ln>
        </p:spPr>
      </p:cxnSp>
      <p:sp>
        <p:nvSpPr>
          <p:cNvPr id="199" name="Google Shape;199;p16"/>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0" name="Google Shape;200;p16"/>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201" name="Google Shape;201;p16"/>
          <p:cNvSpPr/>
          <p:nvPr/>
        </p:nvSpPr>
        <p:spPr>
          <a:xfrm flipH="1" rot="-5400000">
            <a:off x="592495" y="771879"/>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flipH="1" rot="-5400000">
            <a:off x="-158270" y="1169503"/>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rot="10800000">
            <a:off x="575695" y="3545617"/>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rot="10800000">
            <a:off x="298831" y="2255682"/>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361642" y="4281154"/>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bg>
      <p:bgPr>
        <a:solidFill>
          <a:schemeClr val="lt1"/>
        </a:solidFill>
      </p:bgPr>
    </p:bg>
    <p:spTree>
      <p:nvGrpSpPr>
        <p:cNvPr id="207" name="Shape 207"/>
        <p:cNvGrpSpPr/>
        <p:nvPr/>
      </p:nvGrpSpPr>
      <p:grpSpPr>
        <a:xfrm>
          <a:off x="0" y="0"/>
          <a:ext cx="0" cy="0"/>
          <a:chOff x="0" y="0"/>
          <a:chExt cx="0" cy="0"/>
        </a:xfrm>
      </p:grpSpPr>
      <p:sp>
        <p:nvSpPr>
          <p:cNvPr id="208" name="Google Shape;208;p17"/>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17"/>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210" name="Google Shape;210;p17"/>
          <p:cNvCxnSpPr/>
          <p:nvPr/>
        </p:nvCxnSpPr>
        <p:spPr>
          <a:xfrm>
            <a:off x="8231920" y="297650"/>
            <a:ext cx="0" cy="788100"/>
          </a:xfrm>
          <a:prstGeom prst="straightConnector1">
            <a:avLst/>
          </a:prstGeom>
          <a:noFill/>
          <a:ln cap="flat" cmpd="sng" w="19050">
            <a:solidFill>
              <a:schemeClr val="dk1"/>
            </a:solidFill>
            <a:prstDash val="solid"/>
            <a:round/>
            <a:headEnd len="med" w="med" type="none"/>
            <a:tailEnd len="med" w="med" type="none"/>
          </a:ln>
        </p:spPr>
      </p:cxnSp>
      <p:sp>
        <p:nvSpPr>
          <p:cNvPr id="211" name="Google Shape;211;p17"/>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17"/>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13" name="Google Shape;213;p17"/>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1_1">
    <p:bg>
      <p:bgPr>
        <a:solidFill>
          <a:schemeClr val="lt1"/>
        </a:solidFill>
      </p:bgPr>
    </p:bg>
    <p:spTree>
      <p:nvGrpSpPr>
        <p:cNvPr id="214" name="Shape 214"/>
        <p:cNvGrpSpPr/>
        <p:nvPr/>
      </p:nvGrpSpPr>
      <p:grpSpPr>
        <a:xfrm>
          <a:off x="0" y="0"/>
          <a:ext cx="0" cy="0"/>
          <a:chOff x="0" y="0"/>
          <a:chExt cx="0" cy="0"/>
        </a:xfrm>
      </p:grpSpPr>
      <p:pic>
        <p:nvPicPr>
          <p:cNvPr id="215" name="Google Shape;215;p18"/>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16" name="Google Shape;216;p18"/>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18" name="Google Shape;218;p18"/>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sp>
        <p:nvSpPr>
          <p:cNvPr id="219" name="Google Shape;219;p18"/>
          <p:cNvSpPr/>
          <p:nvPr/>
        </p:nvSpPr>
        <p:spPr>
          <a:xfrm>
            <a:off x="537560" y="790832"/>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18"/>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221" name="Google Shape;221;p18"/>
          <p:cNvSpPr/>
          <p:nvPr/>
        </p:nvSpPr>
        <p:spPr>
          <a:xfrm flipH="1" rot="-5400000">
            <a:off x="412923" y="1533879"/>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flipH="1" rot="-5400000">
            <a:off x="-327209" y="229779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flipH="1" rot="10800000">
            <a:off x="478501" y="398824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flipH="1" rot="10800000">
            <a:off x="488029" y="3437581"/>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_1_1_2">
    <p:bg>
      <p:bgPr>
        <a:solidFill>
          <a:schemeClr val="lt1"/>
        </a:solidFill>
      </p:bgPr>
    </p:bg>
    <p:spTree>
      <p:nvGrpSpPr>
        <p:cNvPr id="225" name="Shape 225"/>
        <p:cNvGrpSpPr/>
        <p:nvPr/>
      </p:nvGrpSpPr>
      <p:grpSpPr>
        <a:xfrm>
          <a:off x="0" y="0"/>
          <a:ext cx="0" cy="0"/>
          <a:chOff x="0" y="0"/>
          <a:chExt cx="0" cy="0"/>
        </a:xfrm>
      </p:grpSpPr>
      <p:pic>
        <p:nvPicPr>
          <p:cNvPr id="226" name="Google Shape;226;p19"/>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27" name="Google Shape;227;p19"/>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19"/>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0" name="Google Shape;230;p19"/>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cxnSp>
        <p:nvCxnSpPr>
          <p:cNvPr id="231" name="Google Shape;231;p19"/>
          <p:cNvCxnSpPr/>
          <p:nvPr/>
        </p:nvCxnSpPr>
        <p:spPr>
          <a:xfrm>
            <a:off x="8231925" y="295275"/>
            <a:ext cx="0" cy="4553100"/>
          </a:xfrm>
          <a:prstGeom prst="straightConnector1">
            <a:avLst/>
          </a:prstGeom>
          <a:noFill/>
          <a:ln cap="flat" cmpd="sng" w="19050">
            <a:solidFill>
              <a:schemeClr val="dk1"/>
            </a:solidFill>
            <a:prstDash val="solid"/>
            <a:round/>
            <a:headEnd len="med" w="med" type="none"/>
            <a:tailEnd len="med" w="med" type="none"/>
          </a:ln>
        </p:spPr>
      </p:cxnSp>
      <p:sp>
        <p:nvSpPr>
          <p:cNvPr id="232" name="Google Shape;232;p19"/>
          <p:cNvSpPr/>
          <p:nvPr/>
        </p:nvSpPr>
        <p:spPr>
          <a:xfrm flipH="1" rot="5400000">
            <a:off x="478195" y="3939300"/>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flipH="1" rot="5400000">
            <a:off x="-415097" y="3907413"/>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flipH="1">
            <a:off x="607570" y="233745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flipH="1">
            <a:off x="300831" y="1085850"/>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flipH="1" rot="-5400000">
            <a:off x="8355269" y="176217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flipH="1" rot="-5400000">
            <a:off x="7621667" y="1810984"/>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flipH="1" rot="10800000">
            <a:off x="8546256" y="3318998"/>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flipH="1" rot="10800000">
            <a:off x="8416557" y="398079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flipH="1" rot="10800000">
            <a:off x="8526154" y="39966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1" name="Google Shape;241;p19"/>
          <p:cNvCxnSpPr/>
          <p:nvPr/>
        </p:nvCxnSpPr>
        <p:spPr>
          <a:xfrm>
            <a:off x="295275" y="1076325"/>
            <a:ext cx="79440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5_1_1_2_1">
    <p:bg>
      <p:bgPr>
        <a:solidFill>
          <a:schemeClr val="lt1"/>
        </a:solidFill>
      </p:bgPr>
    </p:bg>
    <p:spTree>
      <p:nvGrpSpPr>
        <p:cNvPr id="242" name="Shape 242"/>
        <p:cNvGrpSpPr/>
        <p:nvPr/>
      </p:nvGrpSpPr>
      <p:grpSpPr>
        <a:xfrm>
          <a:off x="0" y="0"/>
          <a:ext cx="0" cy="0"/>
          <a:chOff x="0" y="0"/>
          <a:chExt cx="0" cy="0"/>
        </a:xfrm>
      </p:grpSpPr>
      <p:pic>
        <p:nvPicPr>
          <p:cNvPr id="243" name="Google Shape;243;p20"/>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44" name="Google Shape;244;p20"/>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46" name="Google Shape;246;p20"/>
          <p:cNvCxnSpPr/>
          <p:nvPr/>
        </p:nvCxnSpPr>
        <p:spPr>
          <a:xfrm>
            <a:off x="8231920" y="297650"/>
            <a:ext cx="0" cy="4550700"/>
          </a:xfrm>
          <a:prstGeom prst="straightConnector1">
            <a:avLst/>
          </a:prstGeom>
          <a:noFill/>
          <a:ln cap="flat" cmpd="sng" w="19050">
            <a:solidFill>
              <a:schemeClr val="dk1"/>
            </a:solidFill>
            <a:prstDash val="solid"/>
            <a:round/>
            <a:headEnd len="med" w="med" type="none"/>
            <a:tailEnd len="med" w="med" type="none"/>
          </a:ln>
        </p:spPr>
      </p:cxnSp>
      <p:sp>
        <p:nvSpPr>
          <p:cNvPr id="247" name="Google Shape;247;p20"/>
          <p:cNvSpPr/>
          <p:nvPr/>
        </p:nvSpPr>
        <p:spPr>
          <a:xfrm flipH="1" rot="-5400000">
            <a:off x="8529226" y="314280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flipH="1" rot="-5400000">
            <a:off x="7789409" y="266094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flipH="1">
            <a:off x="8241446" y="3900231"/>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a:off x="8309029" y="141767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1" name="Google Shape;251;p20"/>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sp>
        <p:nvSpPr>
          <p:cNvPr id="252" name="Google Shape;252;p20"/>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6" name="Shape 16"/>
        <p:cNvGrpSpPr/>
        <p:nvPr/>
      </p:nvGrpSpPr>
      <p:grpSpPr>
        <a:xfrm>
          <a:off x="0" y="0"/>
          <a:ext cx="0" cy="0"/>
          <a:chOff x="0" y="0"/>
          <a:chExt cx="0" cy="0"/>
        </a:xfrm>
      </p:grpSpPr>
      <p:sp>
        <p:nvSpPr>
          <p:cNvPr id="17" name="Google Shape;17;p3"/>
          <p:cNvSpPr/>
          <p:nvPr/>
        </p:nvSpPr>
        <p:spPr>
          <a:xfrm flipH="1" rot="10800000">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 name="Google Shape;18;p3"/>
          <p:cNvPicPr preferRelativeResize="0"/>
          <p:nvPr/>
        </p:nvPicPr>
        <p:blipFill>
          <a:blip r:embed="rId2">
            <a:alphaModFix amt="14000"/>
          </a:blip>
          <a:stretch>
            <a:fillRect/>
          </a:stretch>
        </p:blipFill>
        <p:spPr>
          <a:xfrm flipH="1" rot="10800000">
            <a:off x="0" y="0"/>
            <a:ext cx="9144000" cy="5143500"/>
          </a:xfrm>
          <a:prstGeom prst="rect">
            <a:avLst/>
          </a:prstGeom>
          <a:noFill/>
          <a:ln>
            <a:noFill/>
          </a:ln>
        </p:spPr>
      </p:pic>
      <p:sp>
        <p:nvSpPr>
          <p:cNvPr id="19" name="Google Shape;19;p3"/>
          <p:cNvSpPr txBox="1"/>
          <p:nvPr>
            <p:ph type="title"/>
          </p:nvPr>
        </p:nvSpPr>
        <p:spPr>
          <a:xfrm flipH="1">
            <a:off x="3648150" y="2750925"/>
            <a:ext cx="44043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3"/>
          <p:cNvSpPr txBox="1"/>
          <p:nvPr>
            <p:ph hasCustomPrompt="1" idx="2" type="title"/>
          </p:nvPr>
        </p:nvSpPr>
        <p:spPr>
          <a:xfrm flipH="1">
            <a:off x="3648150" y="587125"/>
            <a:ext cx="4404300" cy="126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b="1"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1" name="Google Shape;21;p3"/>
          <p:cNvSpPr txBox="1"/>
          <p:nvPr>
            <p:ph idx="1" type="subTitle"/>
          </p:nvPr>
        </p:nvSpPr>
        <p:spPr>
          <a:xfrm flipH="1">
            <a:off x="3648150" y="3541750"/>
            <a:ext cx="4404300" cy="41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_1_1_2_1_1">
    <p:bg>
      <p:bgPr>
        <a:solidFill>
          <a:schemeClr val="lt1"/>
        </a:solidFill>
      </p:bgPr>
    </p:bg>
    <p:spTree>
      <p:nvGrpSpPr>
        <p:cNvPr id="253" name="Shape 253"/>
        <p:cNvGrpSpPr/>
        <p:nvPr/>
      </p:nvGrpSpPr>
      <p:grpSpPr>
        <a:xfrm>
          <a:off x="0" y="0"/>
          <a:ext cx="0" cy="0"/>
          <a:chOff x="0" y="0"/>
          <a:chExt cx="0" cy="0"/>
        </a:xfrm>
      </p:grpSpPr>
      <p:pic>
        <p:nvPicPr>
          <p:cNvPr id="254" name="Google Shape;254;p21"/>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55" name="Google Shape;255;p21"/>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6" name="Google Shape;256;p21"/>
          <p:cNvCxnSpPr/>
          <p:nvPr/>
        </p:nvCxnSpPr>
        <p:spPr>
          <a:xfrm>
            <a:off x="8231925" y="1073950"/>
            <a:ext cx="0" cy="3774300"/>
          </a:xfrm>
          <a:prstGeom prst="straightConnector1">
            <a:avLst/>
          </a:prstGeom>
          <a:noFill/>
          <a:ln cap="flat" cmpd="sng" w="19050">
            <a:solidFill>
              <a:schemeClr val="dk1"/>
            </a:solidFill>
            <a:prstDash val="solid"/>
            <a:round/>
            <a:headEnd len="med" w="med" type="none"/>
            <a:tailEnd len="med" w="med" type="none"/>
          </a:ln>
        </p:spPr>
      </p:cxnSp>
      <p:cxnSp>
        <p:nvCxnSpPr>
          <p:cNvPr id="257" name="Google Shape;257;p21"/>
          <p:cNvCxnSpPr/>
          <p:nvPr/>
        </p:nvCxnSpPr>
        <p:spPr>
          <a:xfrm>
            <a:off x="916725" y="1066800"/>
            <a:ext cx="0" cy="3788400"/>
          </a:xfrm>
          <a:prstGeom prst="straightConnector1">
            <a:avLst/>
          </a:prstGeom>
          <a:noFill/>
          <a:ln cap="flat" cmpd="sng" w="19050">
            <a:solidFill>
              <a:schemeClr val="dk1"/>
            </a:solidFill>
            <a:prstDash val="solid"/>
            <a:round/>
            <a:headEnd len="med" w="med" type="none"/>
            <a:tailEnd len="med" w="med" type="none"/>
          </a:ln>
        </p:spPr>
      </p:cxnSp>
      <p:sp>
        <p:nvSpPr>
          <p:cNvPr id="258" name="Google Shape;258;p21"/>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rot="5400000">
            <a:off x="478195" y="1562454"/>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rot="5400000">
            <a:off x="-415097" y="1955315"/>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rot="10800000">
            <a:off x="607570" y="3358704"/>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rot="10800000">
            <a:off x="300831" y="398824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rot="-5400000">
            <a:off x="8355269" y="3005850"/>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rot="-5400000">
            <a:off x="7647367" y="2973963"/>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8516831" y="135990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8284367" y="437417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68" name="Google Shape;268;p21"/>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sp>
        <p:nvSpPr>
          <p:cNvPr id="269" name="Google Shape;269;p21"/>
          <p:cNvSpPr txBox="1"/>
          <p:nvPr>
            <p:ph idx="1" type="subTitle"/>
          </p:nvPr>
        </p:nvSpPr>
        <p:spPr>
          <a:xfrm>
            <a:off x="1525350" y="4048425"/>
            <a:ext cx="6093300" cy="60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1_1_2_1_1_1">
    <p:bg>
      <p:bgPr>
        <a:solidFill>
          <a:schemeClr val="lt1"/>
        </a:solidFill>
      </p:bgPr>
    </p:bg>
    <p:spTree>
      <p:nvGrpSpPr>
        <p:cNvPr id="270" name="Shape 270"/>
        <p:cNvGrpSpPr/>
        <p:nvPr/>
      </p:nvGrpSpPr>
      <p:grpSpPr>
        <a:xfrm>
          <a:off x="0" y="0"/>
          <a:ext cx="0" cy="0"/>
          <a:chOff x="0" y="0"/>
          <a:chExt cx="0" cy="0"/>
        </a:xfrm>
      </p:grpSpPr>
      <p:pic>
        <p:nvPicPr>
          <p:cNvPr id="271" name="Google Shape;271;p22"/>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72" name="Google Shape;272;p22"/>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22"/>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275" name="Google Shape;275;p22"/>
          <p:cNvSpPr/>
          <p:nvPr/>
        </p:nvSpPr>
        <p:spPr>
          <a:xfrm flipH="1" rot="-5400000">
            <a:off x="411419" y="176217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flipH="1" rot="-5400000">
            <a:off x="-464496" y="2229359"/>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flipH="1" rot="10800000">
            <a:off x="602406" y="3318998"/>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flipH="1" rot="10800000">
            <a:off x="472707" y="398079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p:nvPr/>
        </p:nvSpPr>
        <p:spPr>
          <a:xfrm flipH="1" rot="10800000">
            <a:off x="582304" y="39966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2"/>
          <p:cNvCxnSpPr/>
          <p:nvPr/>
        </p:nvCxnSpPr>
        <p:spPr>
          <a:xfrm>
            <a:off x="914400" y="1076325"/>
            <a:ext cx="7943700" cy="0"/>
          </a:xfrm>
          <a:prstGeom prst="straightConnector1">
            <a:avLst/>
          </a:prstGeom>
          <a:noFill/>
          <a:ln cap="flat" cmpd="sng" w="19050">
            <a:solidFill>
              <a:schemeClr val="dk1"/>
            </a:solidFill>
            <a:prstDash val="solid"/>
            <a:round/>
            <a:headEnd len="med" w="med" type="none"/>
            <a:tailEnd len="med" w="med" type="none"/>
          </a:ln>
        </p:spPr>
      </p:cxnSp>
      <p:sp>
        <p:nvSpPr>
          <p:cNvPr id="281" name="Google Shape;281;p22"/>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2" name="Google Shape;282;p22"/>
          <p:cNvSpPr txBox="1"/>
          <p:nvPr>
            <p:ph idx="1" type="body"/>
          </p:nvPr>
        </p:nvSpPr>
        <p:spPr>
          <a:xfrm>
            <a:off x="1152525" y="1181100"/>
            <a:ext cx="7077000" cy="34194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0"/>
              </a:spcBef>
              <a:spcAft>
                <a:spcPts val="0"/>
              </a:spcAft>
              <a:buClr>
                <a:srgbClr val="4E4242"/>
              </a:buClr>
              <a:buSzPts val="1400"/>
              <a:buFont typeface="Assistant"/>
              <a:buChar char="○"/>
              <a:defRPr/>
            </a:lvl2pPr>
            <a:lvl3pPr indent="-317500" lvl="2" marL="1371600" rtl="0">
              <a:lnSpc>
                <a:spcPct val="100000"/>
              </a:lnSpc>
              <a:spcBef>
                <a:spcPts val="0"/>
              </a:spcBef>
              <a:spcAft>
                <a:spcPts val="0"/>
              </a:spcAft>
              <a:buClr>
                <a:srgbClr val="4E4242"/>
              </a:buClr>
              <a:buSzPts val="1400"/>
              <a:buFont typeface="Montserrat"/>
              <a:buChar char="■"/>
              <a:defRPr/>
            </a:lvl3pPr>
            <a:lvl4pPr indent="-317500" lvl="3" marL="1828800" rtl="0">
              <a:lnSpc>
                <a:spcPct val="100000"/>
              </a:lnSpc>
              <a:spcBef>
                <a:spcPts val="0"/>
              </a:spcBef>
              <a:spcAft>
                <a:spcPts val="0"/>
              </a:spcAft>
              <a:buClr>
                <a:srgbClr val="4E4242"/>
              </a:buClr>
              <a:buSzPts val="1400"/>
              <a:buFont typeface="Montserrat"/>
              <a:buChar char="●"/>
              <a:defRPr/>
            </a:lvl4pPr>
            <a:lvl5pPr indent="-317500" lvl="4" marL="2286000" rtl="0">
              <a:lnSpc>
                <a:spcPct val="100000"/>
              </a:lnSpc>
              <a:spcBef>
                <a:spcPts val="0"/>
              </a:spcBef>
              <a:spcAft>
                <a:spcPts val="0"/>
              </a:spcAft>
              <a:buClr>
                <a:srgbClr val="4E4242"/>
              </a:buClr>
              <a:buSzPts val="1400"/>
              <a:buFont typeface="Montserrat"/>
              <a:buChar char="○"/>
              <a:defRPr/>
            </a:lvl5pPr>
            <a:lvl6pPr indent="-317500" lvl="5" marL="2743200" rtl="0">
              <a:lnSpc>
                <a:spcPct val="100000"/>
              </a:lnSpc>
              <a:spcBef>
                <a:spcPts val="0"/>
              </a:spcBef>
              <a:spcAft>
                <a:spcPts val="0"/>
              </a:spcAft>
              <a:buClr>
                <a:srgbClr val="4E4242"/>
              </a:buClr>
              <a:buSzPts val="1400"/>
              <a:buFont typeface="Montserrat"/>
              <a:buChar char="■"/>
              <a:defRPr/>
            </a:lvl6pPr>
            <a:lvl7pPr indent="-317500" lvl="6" marL="3200400" rtl="0">
              <a:lnSpc>
                <a:spcPct val="100000"/>
              </a:lnSpc>
              <a:spcBef>
                <a:spcPts val="0"/>
              </a:spcBef>
              <a:spcAft>
                <a:spcPts val="0"/>
              </a:spcAft>
              <a:buClr>
                <a:srgbClr val="4E4242"/>
              </a:buClr>
              <a:buSzPts val="1400"/>
              <a:buFont typeface="Montserrat"/>
              <a:buChar char="●"/>
              <a:defRPr/>
            </a:lvl7pPr>
            <a:lvl8pPr indent="-317500" lvl="7" marL="3657600" rtl="0">
              <a:lnSpc>
                <a:spcPct val="100000"/>
              </a:lnSpc>
              <a:spcBef>
                <a:spcPts val="0"/>
              </a:spcBef>
              <a:spcAft>
                <a:spcPts val="0"/>
              </a:spcAft>
              <a:buClr>
                <a:srgbClr val="4E4242"/>
              </a:buClr>
              <a:buSzPts val="1400"/>
              <a:buFont typeface="Montserrat"/>
              <a:buChar char="○"/>
              <a:defRPr/>
            </a:lvl8pPr>
            <a:lvl9pPr indent="-317500" lvl="8" marL="4114800" rtl="0">
              <a:lnSpc>
                <a:spcPct val="100000"/>
              </a:lnSpc>
              <a:spcBef>
                <a:spcPts val="0"/>
              </a:spcBef>
              <a:spcAft>
                <a:spcPts val="0"/>
              </a:spcAft>
              <a:buClr>
                <a:srgbClr val="4E4242"/>
              </a:buClr>
              <a:buSzPts val="1400"/>
              <a:buFont typeface="Montserrat"/>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5_1_1_1">
    <p:bg>
      <p:bgPr>
        <a:solidFill>
          <a:schemeClr val="lt1"/>
        </a:solidFill>
      </p:bgPr>
    </p:bg>
    <p:spTree>
      <p:nvGrpSpPr>
        <p:cNvPr id="283" name="Shape 283"/>
        <p:cNvGrpSpPr/>
        <p:nvPr/>
      </p:nvGrpSpPr>
      <p:grpSpPr>
        <a:xfrm>
          <a:off x="0" y="0"/>
          <a:ext cx="0" cy="0"/>
          <a:chOff x="0" y="0"/>
          <a:chExt cx="0" cy="0"/>
        </a:xfrm>
      </p:grpSpPr>
      <p:pic>
        <p:nvPicPr>
          <p:cNvPr id="284" name="Google Shape;284;p23"/>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85" name="Google Shape;285;p23"/>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6" name="Google Shape;286;p23"/>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287" name="Google Shape;287;p23"/>
          <p:cNvCxnSpPr/>
          <p:nvPr/>
        </p:nvCxnSpPr>
        <p:spPr>
          <a:xfrm>
            <a:off x="8231920" y="297650"/>
            <a:ext cx="0" cy="4550700"/>
          </a:xfrm>
          <a:prstGeom prst="straightConnector1">
            <a:avLst/>
          </a:prstGeom>
          <a:noFill/>
          <a:ln cap="flat" cmpd="sng" w="19050">
            <a:solidFill>
              <a:schemeClr val="dk1"/>
            </a:solidFill>
            <a:prstDash val="solid"/>
            <a:round/>
            <a:headEnd len="med" w="med" type="none"/>
            <a:tailEnd len="med" w="med" type="none"/>
          </a:ln>
        </p:spPr>
      </p:cxnSp>
      <p:sp>
        <p:nvSpPr>
          <p:cNvPr id="288" name="Google Shape;288;p23"/>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rot="-5400000">
            <a:off x="8529226" y="1807806"/>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rot="-5400000">
            <a:off x="7789409" y="1955318"/>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rot="10800000">
            <a:off x="8610663" y="4611606"/>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rot="10800000">
            <a:off x="8234246" y="3356394"/>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4" name="Google Shape;294;p23"/>
          <p:cNvSpPr txBox="1"/>
          <p:nvPr>
            <p:ph idx="1" type="body"/>
          </p:nvPr>
        </p:nvSpPr>
        <p:spPr>
          <a:xfrm>
            <a:off x="876300" y="2000250"/>
            <a:ext cx="3055800" cy="2590200"/>
          </a:xfrm>
          <a:prstGeom prst="rect">
            <a:avLst/>
          </a:prstGeom>
        </p:spPr>
        <p:txBody>
          <a:bodyPr anchorCtr="0" anchor="b" bIns="91425" lIns="91425" spcFirstLastPara="1" rIns="91425" wrap="square" tIns="91425">
            <a:noAutofit/>
          </a:bodyPr>
          <a:lstStyle>
            <a:lvl1pPr indent="-323850" lvl="0" marL="457200" rtl="0">
              <a:lnSpc>
                <a:spcPct val="100000"/>
              </a:lnSpc>
              <a:spcBef>
                <a:spcPts val="0"/>
              </a:spcBef>
              <a:spcAft>
                <a:spcPts val="0"/>
              </a:spcAft>
              <a:buSzPts val="1500"/>
              <a:buFont typeface="Anaheim"/>
              <a:buChar char="●"/>
              <a:defRPr/>
            </a:lvl1pPr>
            <a:lvl2pPr indent="-323850" lvl="1" marL="914400" rtl="0">
              <a:spcBef>
                <a:spcPts val="0"/>
              </a:spcBef>
              <a:spcAft>
                <a:spcPts val="0"/>
              </a:spcAft>
              <a:buSzPts val="1500"/>
              <a:buFont typeface="Anaheim"/>
              <a:buChar char="○"/>
              <a:defRPr sz="1500"/>
            </a:lvl2pPr>
            <a:lvl3pPr indent="-323850" lvl="2" marL="1371600" rtl="0">
              <a:spcBef>
                <a:spcPts val="0"/>
              </a:spcBef>
              <a:spcAft>
                <a:spcPts val="0"/>
              </a:spcAft>
              <a:buSzPts val="1500"/>
              <a:buFont typeface="Anaheim"/>
              <a:buChar char="■"/>
              <a:defRPr sz="1500"/>
            </a:lvl3pPr>
            <a:lvl4pPr indent="-323850" lvl="3" marL="1828800" rtl="0">
              <a:spcBef>
                <a:spcPts val="0"/>
              </a:spcBef>
              <a:spcAft>
                <a:spcPts val="0"/>
              </a:spcAft>
              <a:buSzPts val="1500"/>
              <a:buFont typeface="Anaheim"/>
              <a:buChar char="●"/>
              <a:defRPr sz="1500"/>
            </a:lvl4pPr>
            <a:lvl5pPr indent="-323850" lvl="4" marL="2286000" rtl="0">
              <a:spcBef>
                <a:spcPts val="0"/>
              </a:spcBef>
              <a:spcAft>
                <a:spcPts val="0"/>
              </a:spcAft>
              <a:buSzPts val="1500"/>
              <a:buFont typeface="Anaheim"/>
              <a:buChar char="○"/>
              <a:defRPr sz="1500"/>
            </a:lvl5pPr>
            <a:lvl6pPr indent="-323850" lvl="5" marL="2743200" rtl="0">
              <a:spcBef>
                <a:spcPts val="0"/>
              </a:spcBef>
              <a:spcAft>
                <a:spcPts val="0"/>
              </a:spcAft>
              <a:buSzPts val="1500"/>
              <a:buFont typeface="Anaheim"/>
              <a:buChar char="■"/>
              <a:defRPr sz="1500"/>
            </a:lvl6pPr>
            <a:lvl7pPr indent="-323850" lvl="6" marL="3200400" rtl="0">
              <a:spcBef>
                <a:spcPts val="0"/>
              </a:spcBef>
              <a:spcAft>
                <a:spcPts val="0"/>
              </a:spcAft>
              <a:buSzPts val="1500"/>
              <a:buFont typeface="Anaheim"/>
              <a:buChar char="●"/>
              <a:defRPr sz="1500"/>
            </a:lvl7pPr>
            <a:lvl8pPr indent="-323850" lvl="7" marL="3657600" rtl="0">
              <a:spcBef>
                <a:spcPts val="0"/>
              </a:spcBef>
              <a:spcAft>
                <a:spcPts val="0"/>
              </a:spcAft>
              <a:buSzPts val="1500"/>
              <a:buFont typeface="Anaheim"/>
              <a:buChar char="○"/>
              <a:defRPr sz="1500"/>
            </a:lvl8pPr>
            <a:lvl9pPr indent="-323850" lvl="8" marL="4114800" rtl="0">
              <a:spcBef>
                <a:spcPts val="0"/>
              </a:spcBef>
              <a:spcAft>
                <a:spcPts val="0"/>
              </a:spcAft>
              <a:buSzPts val="1500"/>
              <a:buFont typeface="Anaheim"/>
              <a:buChar char="■"/>
              <a:defRPr sz="1500"/>
            </a:lvl9pPr>
          </a:lstStyle>
          <a:p/>
        </p:txBody>
      </p:sp>
      <p:sp>
        <p:nvSpPr>
          <p:cNvPr id="295" name="Google Shape;295;p23"/>
          <p:cNvSpPr txBox="1"/>
          <p:nvPr>
            <p:ph idx="2" type="body"/>
          </p:nvPr>
        </p:nvSpPr>
        <p:spPr>
          <a:xfrm>
            <a:off x="4756100" y="2000250"/>
            <a:ext cx="3055800" cy="2590200"/>
          </a:xfrm>
          <a:prstGeom prst="rect">
            <a:avLst/>
          </a:prstGeom>
        </p:spPr>
        <p:txBody>
          <a:bodyPr anchorCtr="0" anchor="b" bIns="91425" lIns="91425" spcFirstLastPara="1" rIns="91425" wrap="square" tIns="91425">
            <a:noAutofit/>
          </a:bodyPr>
          <a:lstStyle>
            <a:lvl1pPr indent="-323850" lvl="0" marL="457200" rtl="0">
              <a:lnSpc>
                <a:spcPct val="100000"/>
              </a:lnSpc>
              <a:spcBef>
                <a:spcPts val="0"/>
              </a:spcBef>
              <a:spcAft>
                <a:spcPts val="0"/>
              </a:spcAft>
              <a:buSzPts val="1500"/>
              <a:buFont typeface="Anaheim"/>
              <a:buChar char="●"/>
              <a:defRPr/>
            </a:lvl1pPr>
            <a:lvl2pPr indent="-323850" lvl="1" marL="914400" rtl="0">
              <a:spcBef>
                <a:spcPts val="0"/>
              </a:spcBef>
              <a:spcAft>
                <a:spcPts val="0"/>
              </a:spcAft>
              <a:buSzPts val="1500"/>
              <a:buFont typeface="Anaheim"/>
              <a:buChar char="○"/>
              <a:defRPr sz="1500"/>
            </a:lvl2pPr>
            <a:lvl3pPr indent="-323850" lvl="2" marL="1371600" rtl="0">
              <a:spcBef>
                <a:spcPts val="0"/>
              </a:spcBef>
              <a:spcAft>
                <a:spcPts val="0"/>
              </a:spcAft>
              <a:buSzPts val="1500"/>
              <a:buFont typeface="Anaheim"/>
              <a:buChar char="■"/>
              <a:defRPr sz="1500"/>
            </a:lvl3pPr>
            <a:lvl4pPr indent="-323850" lvl="3" marL="1828800" rtl="0">
              <a:spcBef>
                <a:spcPts val="0"/>
              </a:spcBef>
              <a:spcAft>
                <a:spcPts val="0"/>
              </a:spcAft>
              <a:buSzPts val="1500"/>
              <a:buFont typeface="Anaheim"/>
              <a:buChar char="●"/>
              <a:defRPr sz="1500"/>
            </a:lvl4pPr>
            <a:lvl5pPr indent="-323850" lvl="4" marL="2286000" rtl="0">
              <a:spcBef>
                <a:spcPts val="0"/>
              </a:spcBef>
              <a:spcAft>
                <a:spcPts val="0"/>
              </a:spcAft>
              <a:buSzPts val="1500"/>
              <a:buFont typeface="Anaheim"/>
              <a:buChar char="○"/>
              <a:defRPr sz="1500"/>
            </a:lvl5pPr>
            <a:lvl6pPr indent="-323850" lvl="5" marL="2743200" rtl="0">
              <a:spcBef>
                <a:spcPts val="0"/>
              </a:spcBef>
              <a:spcAft>
                <a:spcPts val="0"/>
              </a:spcAft>
              <a:buSzPts val="1500"/>
              <a:buFont typeface="Anaheim"/>
              <a:buChar char="■"/>
              <a:defRPr sz="1500"/>
            </a:lvl6pPr>
            <a:lvl7pPr indent="-323850" lvl="6" marL="3200400" rtl="0">
              <a:spcBef>
                <a:spcPts val="0"/>
              </a:spcBef>
              <a:spcAft>
                <a:spcPts val="0"/>
              </a:spcAft>
              <a:buSzPts val="1500"/>
              <a:buFont typeface="Anaheim"/>
              <a:buChar char="●"/>
              <a:defRPr sz="1500"/>
            </a:lvl7pPr>
            <a:lvl8pPr indent="-323850" lvl="7" marL="3657600" rtl="0">
              <a:spcBef>
                <a:spcPts val="0"/>
              </a:spcBef>
              <a:spcAft>
                <a:spcPts val="0"/>
              </a:spcAft>
              <a:buSzPts val="1500"/>
              <a:buFont typeface="Anaheim"/>
              <a:buChar char="○"/>
              <a:defRPr sz="1500"/>
            </a:lvl8pPr>
            <a:lvl9pPr indent="-323850" lvl="8" marL="4114800" rtl="0">
              <a:spcBef>
                <a:spcPts val="0"/>
              </a:spcBef>
              <a:spcAft>
                <a:spcPts val="0"/>
              </a:spcAft>
              <a:buSzPts val="1500"/>
              <a:buFont typeface="Anaheim"/>
              <a:buChar char="■"/>
              <a:defRPr sz="1500"/>
            </a:lvl9pPr>
          </a:lstStyle>
          <a:p/>
        </p:txBody>
      </p:sp>
      <p:sp>
        <p:nvSpPr>
          <p:cNvPr id="296" name="Google Shape;296;p23"/>
          <p:cNvSpPr txBox="1"/>
          <p:nvPr>
            <p:ph idx="3" type="title"/>
          </p:nvPr>
        </p:nvSpPr>
        <p:spPr>
          <a:xfrm>
            <a:off x="876300" y="1207325"/>
            <a:ext cx="30558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2400"/>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
        <p:nvSpPr>
          <p:cNvPr id="297" name="Google Shape;297;p23"/>
          <p:cNvSpPr txBox="1"/>
          <p:nvPr>
            <p:ph idx="4" type="title"/>
          </p:nvPr>
        </p:nvSpPr>
        <p:spPr>
          <a:xfrm>
            <a:off x="4756100" y="1207325"/>
            <a:ext cx="30408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2400"/>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bg>
      <p:bgPr>
        <a:solidFill>
          <a:schemeClr val="lt1"/>
        </a:solidFill>
      </p:bgPr>
    </p:bg>
    <p:spTree>
      <p:nvGrpSpPr>
        <p:cNvPr id="298" name="Shape 298"/>
        <p:cNvGrpSpPr/>
        <p:nvPr/>
      </p:nvGrpSpPr>
      <p:grpSpPr>
        <a:xfrm>
          <a:off x="0" y="0"/>
          <a:ext cx="0" cy="0"/>
          <a:chOff x="0" y="0"/>
          <a:chExt cx="0" cy="0"/>
        </a:xfrm>
      </p:grpSpPr>
      <p:pic>
        <p:nvPicPr>
          <p:cNvPr id="299" name="Google Shape;299;p24"/>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00" name="Google Shape;300;p24"/>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1" name="Google Shape;301;p24"/>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302" name="Google Shape;302;p24"/>
          <p:cNvCxnSpPr/>
          <p:nvPr/>
        </p:nvCxnSpPr>
        <p:spPr>
          <a:xfrm>
            <a:off x="8231920" y="297650"/>
            <a:ext cx="0" cy="4550700"/>
          </a:xfrm>
          <a:prstGeom prst="straightConnector1">
            <a:avLst/>
          </a:prstGeom>
          <a:noFill/>
          <a:ln cap="flat" cmpd="sng" w="19050">
            <a:solidFill>
              <a:schemeClr val="dk1"/>
            </a:solidFill>
            <a:prstDash val="solid"/>
            <a:round/>
            <a:headEnd len="med" w="med" type="none"/>
            <a:tailEnd len="med" w="med" type="none"/>
          </a:ln>
        </p:spPr>
      </p:cxnSp>
      <p:sp>
        <p:nvSpPr>
          <p:cNvPr id="303" name="Google Shape;303;p24"/>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flipH="1" rot="-5400000">
            <a:off x="8528726" y="163450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flipH="1" rot="-5400000">
            <a:off x="7601559" y="233709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flipH="1">
            <a:off x="8387738" y="3532228"/>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flipH="1" rot="10800000">
            <a:off x="8414721" y="3990319"/>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txBox="1"/>
          <p:nvPr>
            <p:ph idx="1" type="subTitle"/>
          </p:nvPr>
        </p:nvSpPr>
        <p:spPr>
          <a:xfrm flipH="1">
            <a:off x="914400" y="1333375"/>
            <a:ext cx="7315200" cy="415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309" name="Google Shape;309;p24"/>
          <p:cNvSpPr txBox="1"/>
          <p:nvPr>
            <p:ph idx="2" type="subTitle"/>
          </p:nvPr>
        </p:nvSpPr>
        <p:spPr>
          <a:xfrm flipH="1">
            <a:off x="914400" y="1749175"/>
            <a:ext cx="7315200" cy="5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a:buNone/>
              <a:defRPr>
                <a:solidFill>
                  <a:schemeClr val="dk1"/>
                </a:solidFill>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p:txBody>
      </p:sp>
      <p:sp>
        <p:nvSpPr>
          <p:cNvPr id="310" name="Google Shape;310;p24"/>
          <p:cNvSpPr txBox="1"/>
          <p:nvPr>
            <p:ph idx="3" type="subTitle"/>
          </p:nvPr>
        </p:nvSpPr>
        <p:spPr>
          <a:xfrm flipH="1">
            <a:off x="914400" y="2469675"/>
            <a:ext cx="7315200" cy="415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311" name="Google Shape;311;p24"/>
          <p:cNvSpPr txBox="1"/>
          <p:nvPr>
            <p:ph idx="4" type="subTitle"/>
          </p:nvPr>
        </p:nvSpPr>
        <p:spPr>
          <a:xfrm flipH="1">
            <a:off x="914400" y="2885425"/>
            <a:ext cx="7315200" cy="5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a:buNone/>
              <a:defRPr>
                <a:solidFill>
                  <a:schemeClr val="dk1"/>
                </a:solidFill>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p:txBody>
      </p:sp>
      <p:sp>
        <p:nvSpPr>
          <p:cNvPr id="312" name="Google Shape;312;p24"/>
          <p:cNvSpPr txBox="1"/>
          <p:nvPr>
            <p:ph idx="5" type="subTitle"/>
          </p:nvPr>
        </p:nvSpPr>
        <p:spPr>
          <a:xfrm flipH="1">
            <a:off x="914400" y="3605975"/>
            <a:ext cx="7315200" cy="415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200"/>
              <a:buFont typeface="Lexend"/>
              <a:buNone/>
              <a:defRPr sz="2400">
                <a:latin typeface="Lexend"/>
                <a:ea typeface="Lexend"/>
                <a:cs typeface="Lexend"/>
                <a:sym typeface="Lexend"/>
              </a:defRPr>
            </a:lvl1pPr>
            <a:lvl2pPr lvl="1" rtl="0">
              <a:lnSpc>
                <a:spcPct val="100000"/>
              </a:lnSpc>
              <a:spcBef>
                <a:spcPts val="0"/>
              </a:spcBef>
              <a:spcAft>
                <a:spcPts val="0"/>
              </a:spcAft>
              <a:buSzPts val="2200"/>
              <a:buFont typeface="Lexend"/>
              <a:buNone/>
              <a:defRPr sz="2200">
                <a:latin typeface="Lexend"/>
                <a:ea typeface="Lexend"/>
                <a:cs typeface="Lexend"/>
                <a:sym typeface="Lexend"/>
              </a:defRPr>
            </a:lvl2pPr>
            <a:lvl3pPr lvl="2" rtl="0">
              <a:lnSpc>
                <a:spcPct val="100000"/>
              </a:lnSpc>
              <a:spcBef>
                <a:spcPts val="0"/>
              </a:spcBef>
              <a:spcAft>
                <a:spcPts val="0"/>
              </a:spcAft>
              <a:buSzPts val="2200"/>
              <a:buFont typeface="Lexend"/>
              <a:buNone/>
              <a:defRPr sz="2200">
                <a:latin typeface="Lexend"/>
                <a:ea typeface="Lexend"/>
                <a:cs typeface="Lexend"/>
                <a:sym typeface="Lexend"/>
              </a:defRPr>
            </a:lvl3pPr>
            <a:lvl4pPr lvl="3" rtl="0">
              <a:lnSpc>
                <a:spcPct val="100000"/>
              </a:lnSpc>
              <a:spcBef>
                <a:spcPts val="0"/>
              </a:spcBef>
              <a:spcAft>
                <a:spcPts val="0"/>
              </a:spcAft>
              <a:buSzPts val="2200"/>
              <a:buFont typeface="Lexend"/>
              <a:buNone/>
              <a:defRPr sz="2200">
                <a:latin typeface="Lexend"/>
                <a:ea typeface="Lexend"/>
                <a:cs typeface="Lexend"/>
                <a:sym typeface="Lexend"/>
              </a:defRPr>
            </a:lvl4pPr>
            <a:lvl5pPr lvl="4" rtl="0">
              <a:lnSpc>
                <a:spcPct val="100000"/>
              </a:lnSpc>
              <a:spcBef>
                <a:spcPts val="0"/>
              </a:spcBef>
              <a:spcAft>
                <a:spcPts val="0"/>
              </a:spcAft>
              <a:buSzPts val="2200"/>
              <a:buFont typeface="Lexend"/>
              <a:buNone/>
              <a:defRPr sz="2200">
                <a:latin typeface="Lexend"/>
                <a:ea typeface="Lexend"/>
                <a:cs typeface="Lexend"/>
                <a:sym typeface="Lexend"/>
              </a:defRPr>
            </a:lvl5pPr>
            <a:lvl6pPr lvl="5" rtl="0">
              <a:lnSpc>
                <a:spcPct val="100000"/>
              </a:lnSpc>
              <a:spcBef>
                <a:spcPts val="0"/>
              </a:spcBef>
              <a:spcAft>
                <a:spcPts val="0"/>
              </a:spcAft>
              <a:buSzPts val="2200"/>
              <a:buFont typeface="Lexend"/>
              <a:buNone/>
              <a:defRPr sz="2200">
                <a:latin typeface="Lexend"/>
                <a:ea typeface="Lexend"/>
                <a:cs typeface="Lexend"/>
                <a:sym typeface="Lexend"/>
              </a:defRPr>
            </a:lvl6pPr>
            <a:lvl7pPr lvl="6" rtl="0">
              <a:lnSpc>
                <a:spcPct val="100000"/>
              </a:lnSpc>
              <a:spcBef>
                <a:spcPts val="0"/>
              </a:spcBef>
              <a:spcAft>
                <a:spcPts val="0"/>
              </a:spcAft>
              <a:buSzPts val="2200"/>
              <a:buFont typeface="Lexend"/>
              <a:buNone/>
              <a:defRPr sz="2200">
                <a:latin typeface="Lexend"/>
                <a:ea typeface="Lexend"/>
                <a:cs typeface="Lexend"/>
                <a:sym typeface="Lexend"/>
              </a:defRPr>
            </a:lvl7pPr>
            <a:lvl8pPr lvl="7" rtl="0">
              <a:lnSpc>
                <a:spcPct val="100000"/>
              </a:lnSpc>
              <a:spcBef>
                <a:spcPts val="0"/>
              </a:spcBef>
              <a:spcAft>
                <a:spcPts val="0"/>
              </a:spcAft>
              <a:buSzPts val="2200"/>
              <a:buFont typeface="Lexend"/>
              <a:buNone/>
              <a:defRPr sz="2200">
                <a:latin typeface="Lexend"/>
                <a:ea typeface="Lexend"/>
                <a:cs typeface="Lexend"/>
                <a:sym typeface="Lexend"/>
              </a:defRPr>
            </a:lvl8pPr>
            <a:lvl9pPr lvl="8" rtl="0">
              <a:lnSpc>
                <a:spcPct val="100000"/>
              </a:lnSpc>
              <a:spcBef>
                <a:spcPts val="0"/>
              </a:spcBef>
              <a:spcAft>
                <a:spcPts val="0"/>
              </a:spcAft>
              <a:buSzPts val="2200"/>
              <a:buFont typeface="Lexend"/>
              <a:buNone/>
              <a:defRPr sz="2200">
                <a:latin typeface="Lexend"/>
                <a:ea typeface="Lexend"/>
                <a:cs typeface="Lexend"/>
                <a:sym typeface="Lexend"/>
              </a:defRPr>
            </a:lvl9pPr>
          </a:lstStyle>
          <a:p/>
        </p:txBody>
      </p:sp>
      <p:sp>
        <p:nvSpPr>
          <p:cNvPr id="313" name="Google Shape;313;p24"/>
          <p:cNvSpPr txBox="1"/>
          <p:nvPr>
            <p:ph idx="6" type="subTitle"/>
          </p:nvPr>
        </p:nvSpPr>
        <p:spPr>
          <a:xfrm flipH="1">
            <a:off x="914400" y="4021725"/>
            <a:ext cx="7315200" cy="5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a:buNone/>
              <a:defRPr>
                <a:solidFill>
                  <a:schemeClr val="dk1"/>
                </a:solidFill>
              </a:defRPr>
            </a:lvl1pPr>
            <a:lvl2pPr lvl="1"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p:txBody>
      </p:sp>
      <p:sp>
        <p:nvSpPr>
          <p:cNvPr id="314" name="Google Shape;314;p24"/>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bg>
      <p:bgPr>
        <a:solidFill>
          <a:schemeClr val="lt1"/>
        </a:solidFill>
      </p:bgPr>
    </p:bg>
    <p:spTree>
      <p:nvGrpSpPr>
        <p:cNvPr id="315" name="Shape 315"/>
        <p:cNvGrpSpPr/>
        <p:nvPr/>
      </p:nvGrpSpPr>
      <p:grpSpPr>
        <a:xfrm>
          <a:off x="0" y="0"/>
          <a:ext cx="0" cy="0"/>
          <a:chOff x="0" y="0"/>
          <a:chExt cx="0" cy="0"/>
        </a:xfrm>
      </p:grpSpPr>
      <p:pic>
        <p:nvPicPr>
          <p:cNvPr id="316" name="Google Shape;316;p25"/>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17" name="Google Shape;317;p25"/>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8" name="Google Shape;318;p25"/>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sp>
        <p:nvSpPr>
          <p:cNvPr id="319" name="Google Shape;319;p25"/>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0" name="Google Shape;320;p25"/>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321" name="Google Shape;321;p25"/>
          <p:cNvSpPr/>
          <p:nvPr/>
        </p:nvSpPr>
        <p:spPr>
          <a:xfrm rot="5400000">
            <a:off x="602020" y="1533879"/>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
          <p:cNvSpPr/>
          <p:nvPr/>
        </p:nvSpPr>
        <p:spPr>
          <a:xfrm rot="5400000">
            <a:off x="-261897" y="2297790"/>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5"/>
          <p:cNvSpPr/>
          <p:nvPr/>
        </p:nvSpPr>
        <p:spPr>
          <a:xfrm rot="10800000">
            <a:off x="369195" y="3530154"/>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p:nvPr/>
        </p:nvSpPr>
        <p:spPr>
          <a:xfrm rot="10800000">
            <a:off x="300831" y="398824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26" name="Google Shape;326;p25"/>
          <p:cNvSpPr txBox="1"/>
          <p:nvPr>
            <p:ph idx="2" type="title"/>
          </p:nvPr>
        </p:nvSpPr>
        <p:spPr>
          <a:xfrm>
            <a:off x="1874859" y="1801510"/>
            <a:ext cx="1978200" cy="360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7" name="Google Shape;327;p25"/>
          <p:cNvSpPr txBox="1"/>
          <p:nvPr>
            <p:ph idx="1" type="subTitle"/>
          </p:nvPr>
        </p:nvSpPr>
        <p:spPr>
          <a:xfrm>
            <a:off x="1874859" y="2160685"/>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 name="Google Shape;328;p25"/>
          <p:cNvSpPr txBox="1"/>
          <p:nvPr>
            <p:ph idx="3" type="title"/>
          </p:nvPr>
        </p:nvSpPr>
        <p:spPr>
          <a:xfrm>
            <a:off x="5257761" y="1801510"/>
            <a:ext cx="1978200" cy="360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9" name="Google Shape;329;p25"/>
          <p:cNvSpPr txBox="1"/>
          <p:nvPr>
            <p:ph idx="4" type="subTitle"/>
          </p:nvPr>
        </p:nvSpPr>
        <p:spPr>
          <a:xfrm>
            <a:off x="5257761" y="2160685"/>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 name="Google Shape;330;p25"/>
          <p:cNvSpPr txBox="1"/>
          <p:nvPr>
            <p:ph idx="5" type="title"/>
          </p:nvPr>
        </p:nvSpPr>
        <p:spPr>
          <a:xfrm>
            <a:off x="1874859" y="3234985"/>
            <a:ext cx="1978200" cy="360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1" name="Google Shape;331;p25"/>
          <p:cNvSpPr txBox="1"/>
          <p:nvPr>
            <p:ph idx="6" type="subTitle"/>
          </p:nvPr>
        </p:nvSpPr>
        <p:spPr>
          <a:xfrm>
            <a:off x="1874859" y="3594085"/>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2" name="Google Shape;332;p25"/>
          <p:cNvSpPr txBox="1"/>
          <p:nvPr>
            <p:ph idx="7" type="title"/>
          </p:nvPr>
        </p:nvSpPr>
        <p:spPr>
          <a:xfrm>
            <a:off x="5257763" y="3234985"/>
            <a:ext cx="1978200" cy="360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3" name="Google Shape;333;p25"/>
          <p:cNvSpPr txBox="1"/>
          <p:nvPr>
            <p:ph idx="8" type="subTitle"/>
          </p:nvPr>
        </p:nvSpPr>
        <p:spPr>
          <a:xfrm>
            <a:off x="5257761" y="3594085"/>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bg>
      <p:bgPr>
        <a:solidFill>
          <a:schemeClr val="lt1"/>
        </a:solidFill>
      </p:bgPr>
    </p:bg>
    <p:spTree>
      <p:nvGrpSpPr>
        <p:cNvPr id="334" name="Shape 334"/>
        <p:cNvGrpSpPr/>
        <p:nvPr/>
      </p:nvGrpSpPr>
      <p:grpSpPr>
        <a:xfrm>
          <a:off x="0" y="0"/>
          <a:ext cx="0" cy="0"/>
          <a:chOff x="0" y="0"/>
          <a:chExt cx="0" cy="0"/>
        </a:xfrm>
      </p:grpSpPr>
      <p:pic>
        <p:nvPicPr>
          <p:cNvPr id="335" name="Google Shape;335;p2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36" name="Google Shape;336;p26"/>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7" name="Google Shape;337;p26"/>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338" name="Google Shape;338;p26"/>
          <p:cNvCxnSpPr/>
          <p:nvPr/>
        </p:nvCxnSpPr>
        <p:spPr>
          <a:xfrm>
            <a:off x="8231920" y="297650"/>
            <a:ext cx="0" cy="4550700"/>
          </a:xfrm>
          <a:prstGeom prst="straightConnector1">
            <a:avLst/>
          </a:prstGeom>
          <a:noFill/>
          <a:ln cap="flat" cmpd="sng" w="19050">
            <a:solidFill>
              <a:schemeClr val="dk1"/>
            </a:solidFill>
            <a:prstDash val="solid"/>
            <a:round/>
            <a:headEnd len="med" w="med" type="none"/>
            <a:tailEnd len="med" w="med" type="none"/>
          </a:ln>
        </p:spPr>
      </p:cxnSp>
      <p:sp>
        <p:nvSpPr>
          <p:cNvPr id="339" name="Google Shape;339;p26"/>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flipH="1" rot="-5400000">
            <a:off x="8348251" y="291420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flipH="1" rot="-5400000">
            <a:off x="7608434" y="243234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flipH="1">
            <a:off x="8610663" y="1085853"/>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flipH="1">
            <a:off x="8241446" y="3821794"/>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3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45" name="Google Shape;345;p26"/>
          <p:cNvSpPr txBox="1"/>
          <p:nvPr>
            <p:ph idx="2" type="title"/>
          </p:nvPr>
        </p:nvSpPr>
        <p:spPr>
          <a:xfrm>
            <a:off x="920200" y="1961838"/>
            <a:ext cx="1986000" cy="382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6" name="Google Shape;346;p26"/>
          <p:cNvSpPr txBox="1"/>
          <p:nvPr>
            <p:ph idx="1" type="subTitle"/>
          </p:nvPr>
        </p:nvSpPr>
        <p:spPr>
          <a:xfrm>
            <a:off x="920200" y="236462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7" name="Google Shape;347;p26"/>
          <p:cNvSpPr txBox="1"/>
          <p:nvPr>
            <p:ph idx="3" type="title"/>
          </p:nvPr>
        </p:nvSpPr>
        <p:spPr>
          <a:xfrm>
            <a:off x="3397972" y="1961838"/>
            <a:ext cx="1986000" cy="382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8" name="Google Shape;348;p26"/>
          <p:cNvSpPr txBox="1"/>
          <p:nvPr>
            <p:ph idx="4" type="subTitle"/>
          </p:nvPr>
        </p:nvSpPr>
        <p:spPr>
          <a:xfrm>
            <a:off x="3397973" y="236462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9" name="Google Shape;349;p26"/>
          <p:cNvSpPr txBox="1"/>
          <p:nvPr>
            <p:ph idx="5" type="title"/>
          </p:nvPr>
        </p:nvSpPr>
        <p:spPr>
          <a:xfrm>
            <a:off x="920200" y="3699900"/>
            <a:ext cx="1986000" cy="382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0" name="Google Shape;350;p26"/>
          <p:cNvSpPr txBox="1"/>
          <p:nvPr>
            <p:ph idx="6" type="subTitle"/>
          </p:nvPr>
        </p:nvSpPr>
        <p:spPr>
          <a:xfrm>
            <a:off x="920200" y="410282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1" name="Google Shape;351;p26"/>
          <p:cNvSpPr txBox="1"/>
          <p:nvPr>
            <p:ph idx="7" type="title"/>
          </p:nvPr>
        </p:nvSpPr>
        <p:spPr>
          <a:xfrm>
            <a:off x="3397972" y="3699900"/>
            <a:ext cx="1986000" cy="382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2" name="Google Shape;352;p26"/>
          <p:cNvSpPr txBox="1"/>
          <p:nvPr>
            <p:ph idx="8" type="subTitle"/>
          </p:nvPr>
        </p:nvSpPr>
        <p:spPr>
          <a:xfrm>
            <a:off x="3397973" y="410282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3" name="Google Shape;353;p26"/>
          <p:cNvSpPr txBox="1"/>
          <p:nvPr>
            <p:ph idx="9" type="title"/>
          </p:nvPr>
        </p:nvSpPr>
        <p:spPr>
          <a:xfrm>
            <a:off x="5875750" y="1961838"/>
            <a:ext cx="1986000" cy="382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4" name="Google Shape;354;p26"/>
          <p:cNvSpPr txBox="1"/>
          <p:nvPr>
            <p:ph idx="13" type="subTitle"/>
          </p:nvPr>
        </p:nvSpPr>
        <p:spPr>
          <a:xfrm>
            <a:off x="5875752" y="236462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26"/>
          <p:cNvSpPr txBox="1"/>
          <p:nvPr>
            <p:ph idx="14" type="title"/>
          </p:nvPr>
        </p:nvSpPr>
        <p:spPr>
          <a:xfrm>
            <a:off x="5875750" y="3699900"/>
            <a:ext cx="1986000" cy="382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6" name="Google Shape;356;p26"/>
          <p:cNvSpPr txBox="1"/>
          <p:nvPr>
            <p:ph idx="15" type="subTitle"/>
          </p:nvPr>
        </p:nvSpPr>
        <p:spPr>
          <a:xfrm>
            <a:off x="5875752" y="410282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bg>
      <p:bgPr>
        <a:solidFill>
          <a:schemeClr val="lt1"/>
        </a:solidFill>
      </p:bgPr>
    </p:bg>
    <p:spTree>
      <p:nvGrpSpPr>
        <p:cNvPr id="357" name="Shape 357"/>
        <p:cNvGrpSpPr/>
        <p:nvPr/>
      </p:nvGrpSpPr>
      <p:grpSpPr>
        <a:xfrm>
          <a:off x="0" y="0"/>
          <a:ext cx="0" cy="0"/>
          <a:chOff x="0" y="0"/>
          <a:chExt cx="0" cy="0"/>
        </a:xfrm>
      </p:grpSpPr>
      <p:pic>
        <p:nvPicPr>
          <p:cNvPr id="358" name="Google Shape;358;p27"/>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59" name="Google Shape;359;p27"/>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txBox="1"/>
          <p:nvPr>
            <p:ph type="ctrTitle"/>
          </p:nvPr>
        </p:nvSpPr>
        <p:spPr>
          <a:xfrm>
            <a:off x="3028350" y="848575"/>
            <a:ext cx="3087300" cy="63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b="1" sz="4500">
                <a:latin typeface="Lexend"/>
                <a:ea typeface="Lexend"/>
                <a:cs typeface="Lexend"/>
                <a:sym typeface="Lexen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61" name="Google Shape;361;p27"/>
          <p:cNvSpPr txBox="1"/>
          <p:nvPr>
            <p:ph idx="1" type="subTitle"/>
          </p:nvPr>
        </p:nvSpPr>
        <p:spPr>
          <a:xfrm>
            <a:off x="3028350" y="1666876"/>
            <a:ext cx="3087300" cy="134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latin typeface="Manrope"/>
                <a:ea typeface="Manrope"/>
                <a:cs typeface="Manrope"/>
                <a:sym typeface="Manrop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2" name="Google Shape;362;p27"/>
          <p:cNvSpPr txBox="1"/>
          <p:nvPr/>
        </p:nvSpPr>
        <p:spPr>
          <a:xfrm>
            <a:off x="2836600" y="3105150"/>
            <a:ext cx="3434700" cy="729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Manrope"/>
                <a:ea typeface="Manrope"/>
                <a:cs typeface="Manrope"/>
                <a:sym typeface="Manrope"/>
              </a:rPr>
              <a:t>CREDITS: This presentation template was created by </a:t>
            </a:r>
            <a:r>
              <a:rPr b="1" lang="en" sz="1200">
                <a:solidFill>
                  <a:schemeClr val="dk1"/>
                </a:solidFill>
                <a:uFill>
                  <a:noFill/>
                </a:uFill>
                <a:latin typeface="Manrope"/>
                <a:ea typeface="Manrope"/>
                <a:cs typeface="Manrope"/>
                <a:sym typeface="Manrope"/>
                <a:hlinkClick r:id="rId3">
                  <a:extLst>
                    <a:ext uri="{A12FA001-AC4F-418D-AE19-62706E023703}">
                      <ahyp:hlinkClr val="tx"/>
                    </a:ext>
                  </a:extLst>
                </a:hlinkClick>
              </a:rPr>
              <a:t>Slidesgo</a:t>
            </a:r>
            <a:r>
              <a:rPr lang="en" sz="1200">
                <a:solidFill>
                  <a:schemeClr val="dk1"/>
                </a:solidFill>
                <a:latin typeface="Manrope"/>
                <a:ea typeface="Manrope"/>
                <a:cs typeface="Manrope"/>
                <a:sym typeface="Manrope"/>
              </a:rPr>
              <a:t>, including icons by </a:t>
            </a:r>
            <a:r>
              <a:rPr b="1" lang="en" sz="1200">
                <a:solidFill>
                  <a:schemeClr val="dk1"/>
                </a:solidFill>
                <a:uFill>
                  <a:noFill/>
                </a:uFill>
                <a:latin typeface="Manrope"/>
                <a:ea typeface="Manrope"/>
                <a:cs typeface="Manrope"/>
                <a:sym typeface="Manrope"/>
                <a:hlinkClick r:id="rId4">
                  <a:extLst>
                    <a:ext uri="{A12FA001-AC4F-418D-AE19-62706E023703}">
                      <ahyp:hlinkClr val="tx"/>
                    </a:ext>
                  </a:extLst>
                </a:hlinkClick>
              </a:rPr>
              <a:t>Flaticon</a:t>
            </a:r>
            <a:r>
              <a:rPr b="1" lang="en" sz="1200">
                <a:solidFill>
                  <a:schemeClr val="dk1"/>
                </a:solidFill>
                <a:latin typeface="Manrope"/>
                <a:ea typeface="Manrope"/>
                <a:cs typeface="Manrope"/>
                <a:sym typeface="Manrope"/>
              </a:rPr>
              <a:t> </a:t>
            </a:r>
            <a:r>
              <a:rPr lang="en" sz="1200">
                <a:solidFill>
                  <a:schemeClr val="dk1"/>
                </a:solidFill>
                <a:latin typeface="Manrope"/>
                <a:ea typeface="Manrope"/>
                <a:cs typeface="Manrope"/>
                <a:sym typeface="Manrope"/>
              </a:rPr>
              <a:t>and infographics &amp; images by </a:t>
            </a:r>
            <a:r>
              <a:rPr b="1" lang="en" sz="1200">
                <a:solidFill>
                  <a:schemeClr val="dk1"/>
                </a:solidFill>
                <a:uFill>
                  <a:noFill/>
                </a:uFill>
                <a:latin typeface="Manrope"/>
                <a:ea typeface="Manrope"/>
                <a:cs typeface="Manrope"/>
                <a:sym typeface="Manrope"/>
                <a:hlinkClick r:id="rId5">
                  <a:extLst>
                    <a:ext uri="{A12FA001-AC4F-418D-AE19-62706E023703}">
                      <ahyp:hlinkClr val="tx"/>
                    </a:ext>
                  </a:extLst>
                </a:hlinkClick>
              </a:rPr>
              <a:t>Freepik</a:t>
            </a:r>
            <a:endParaRPr b="1" sz="1200">
              <a:solidFill>
                <a:schemeClr val="dk1"/>
              </a:solidFill>
              <a:latin typeface="Manrope"/>
              <a:ea typeface="Manrope"/>
              <a:cs typeface="Manrope"/>
              <a:sym typeface="Manrope"/>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bg>
      <p:bgPr>
        <a:solidFill>
          <a:schemeClr val="lt1"/>
        </a:solidFill>
      </p:bgPr>
    </p:bg>
    <p:spTree>
      <p:nvGrpSpPr>
        <p:cNvPr id="363" name="Shape 363"/>
        <p:cNvGrpSpPr/>
        <p:nvPr/>
      </p:nvGrpSpPr>
      <p:grpSpPr>
        <a:xfrm>
          <a:off x="0" y="0"/>
          <a:ext cx="0" cy="0"/>
          <a:chOff x="0" y="0"/>
          <a:chExt cx="0" cy="0"/>
        </a:xfrm>
      </p:grpSpPr>
      <p:pic>
        <p:nvPicPr>
          <p:cNvPr id="364" name="Google Shape;364;p28"/>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65" name="Google Shape;365;p28"/>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6" name="Google Shape;366;p28"/>
          <p:cNvCxnSpPr/>
          <p:nvPr/>
        </p:nvCxnSpPr>
        <p:spPr>
          <a:xfrm>
            <a:off x="280988" y="1076325"/>
            <a:ext cx="7953300" cy="0"/>
          </a:xfrm>
          <a:prstGeom prst="straightConnector1">
            <a:avLst/>
          </a:prstGeom>
          <a:noFill/>
          <a:ln cap="flat" cmpd="sng" w="19050">
            <a:solidFill>
              <a:schemeClr val="dk1"/>
            </a:solidFill>
            <a:prstDash val="solid"/>
            <a:round/>
            <a:headEnd len="med" w="med" type="none"/>
            <a:tailEnd len="med" w="med" type="none"/>
          </a:ln>
        </p:spPr>
      </p:cxnSp>
      <p:sp>
        <p:nvSpPr>
          <p:cNvPr id="367" name="Google Shape;367;p28"/>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28"/>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369" name="Google Shape;369;p28"/>
          <p:cNvSpPr/>
          <p:nvPr/>
        </p:nvSpPr>
        <p:spPr>
          <a:xfrm rot="5400000">
            <a:off x="602020" y="2067279"/>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rot="5400000">
            <a:off x="-261897" y="2831190"/>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rot="10800000">
            <a:off x="300220" y="1085854"/>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p:nvPr/>
        </p:nvSpPr>
        <p:spPr>
          <a:xfrm rot="10800000">
            <a:off x="300831" y="398824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3" name="Google Shape;373;p28"/>
          <p:cNvCxnSpPr/>
          <p:nvPr/>
        </p:nvCxnSpPr>
        <p:spPr>
          <a:xfrm>
            <a:off x="914400" y="4048125"/>
            <a:ext cx="7943700" cy="0"/>
          </a:xfrm>
          <a:prstGeom prst="straightConnector1">
            <a:avLst/>
          </a:prstGeom>
          <a:noFill/>
          <a:ln cap="flat" cmpd="sng" w="19050">
            <a:solidFill>
              <a:schemeClr val="dk1"/>
            </a:solidFill>
            <a:prstDash val="solid"/>
            <a:round/>
            <a:headEnd len="med" w="med" type="none"/>
            <a:tailEnd len="med" w="med" type="none"/>
          </a:ln>
        </p:spPr>
      </p:cxnSp>
      <p:sp>
        <p:nvSpPr>
          <p:cNvPr id="374" name="Google Shape;374;p28"/>
          <p:cNvSpPr/>
          <p:nvPr/>
        </p:nvSpPr>
        <p:spPr>
          <a:xfrm rot="10800000">
            <a:off x="7948795" y="3757304"/>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5" name="Google Shape;375;p28"/>
          <p:cNvCxnSpPr/>
          <p:nvPr/>
        </p:nvCxnSpPr>
        <p:spPr>
          <a:xfrm rot="10800000">
            <a:off x="8229975" y="281000"/>
            <a:ext cx="0" cy="4572000"/>
          </a:xfrm>
          <a:prstGeom prst="straightConnector1">
            <a:avLst/>
          </a:prstGeom>
          <a:noFill/>
          <a:ln cap="flat" cmpd="sng" w="19050">
            <a:solidFill>
              <a:schemeClr val="dk1"/>
            </a:solidFill>
            <a:prstDash val="solid"/>
            <a:round/>
            <a:headEnd len="med" w="med" type="none"/>
            <a:tailEnd len="med" w="med" type="none"/>
          </a:ln>
        </p:spPr>
      </p:cxnSp>
      <p:sp>
        <p:nvSpPr>
          <p:cNvPr id="376" name="Google Shape;376;p28"/>
          <p:cNvSpPr/>
          <p:nvPr/>
        </p:nvSpPr>
        <p:spPr>
          <a:xfrm rot="-5400000">
            <a:off x="8343969" y="262123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8"/>
          <p:cNvSpPr/>
          <p:nvPr/>
        </p:nvSpPr>
        <p:spPr>
          <a:xfrm rot="-5400000">
            <a:off x="7611455" y="2251634"/>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p:nvPr/>
        </p:nvSpPr>
        <p:spPr>
          <a:xfrm>
            <a:off x="8612169" y="3806583"/>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p:nvPr/>
        </p:nvSpPr>
        <p:spPr>
          <a:xfrm>
            <a:off x="8417164" y="301183"/>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bg>
      <p:bgPr>
        <a:solidFill>
          <a:schemeClr val="lt1"/>
        </a:solidFill>
      </p:bgPr>
    </p:bg>
    <p:spTree>
      <p:nvGrpSpPr>
        <p:cNvPr id="380" name="Shape 380"/>
        <p:cNvGrpSpPr/>
        <p:nvPr/>
      </p:nvGrpSpPr>
      <p:grpSpPr>
        <a:xfrm>
          <a:off x="0" y="0"/>
          <a:ext cx="0" cy="0"/>
          <a:chOff x="0" y="0"/>
          <a:chExt cx="0" cy="0"/>
        </a:xfrm>
      </p:grpSpPr>
      <p:pic>
        <p:nvPicPr>
          <p:cNvPr id="381" name="Google Shape;381;p29"/>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82" name="Google Shape;382;p29"/>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3" name="Google Shape;383;p29"/>
          <p:cNvCxnSpPr/>
          <p:nvPr/>
        </p:nvCxnSpPr>
        <p:spPr>
          <a:xfrm rot="10800000">
            <a:off x="8227350" y="1323825"/>
            <a:ext cx="0" cy="3524400"/>
          </a:xfrm>
          <a:prstGeom prst="straightConnector1">
            <a:avLst/>
          </a:prstGeom>
          <a:noFill/>
          <a:ln cap="flat" cmpd="sng" w="19050">
            <a:solidFill>
              <a:schemeClr val="dk1"/>
            </a:solidFill>
            <a:prstDash val="solid"/>
            <a:round/>
            <a:headEnd len="med" w="med" type="none"/>
            <a:tailEnd len="med" w="med" type="none"/>
          </a:ln>
        </p:spPr>
      </p:cxnSp>
      <p:sp>
        <p:nvSpPr>
          <p:cNvPr id="384" name="Google Shape;384;p29"/>
          <p:cNvSpPr/>
          <p:nvPr/>
        </p:nvSpPr>
        <p:spPr>
          <a:xfrm rot="-5400000">
            <a:off x="8350694" y="2952627"/>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9"/>
          <p:cNvSpPr/>
          <p:nvPr/>
        </p:nvSpPr>
        <p:spPr>
          <a:xfrm rot="-5400000">
            <a:off x="7617092" y="326479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
          <p:cNvSpPr/>
          <p:nvPr/>
        </p:nvSpPr>
        <p:spPr>
          <a:xfrm>
            <a:off x="8541681" y="1590202"/>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9"/>
          <p:cNvSpPr/>
          <p:nvPr/>
        </p:nvSpPr>
        <p:spPr>
          <a:xfrm>
            <a:off x="8521579" y="4509456"/>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8" name="Google Shape;388;p29"/>
          <p:cNvCxnSpPr/>
          <p:nvPr/>
        </p:nvCxnSpPr>
        <p:spPr>
          <a:xfrm>
            <a:off x="290700" y="1323975"/>
            <a:ext cx="8563200" cy="0"/>
          </a:xfrm>
          <a:prstGeom prst="straightConnector1">
            <a:avLst/>
          </a:prstGeom>
          <a:noFill/>
          <a:ln cap="flat" cmpd="sng" w="19050">
            <a:solidFill>
              <a:schemeClr val="dk1"/>
            </a:solidFill>
            <a:prstDash val="solid"/>
            <a:round/>
            <a:headEnd len="med" w="med" type="none"/>
            <a:tailEnd len="med" w="med" type="none"/>
          </a:ln>
        </p:spPr>
      </p:cxnSp>
      <p:sp>
        <p:nvSpPr>
          <p:cNvPr id="389" name="Google Shape;389;p29"/>
          <p:cNvSpPr/>
          <p:nvPr/>
        </p:nvSpPr>
        <p:spPr>
          <a:xfrm flipH="1" rot="10800000">
            <a:off x="2640050" y="361950"/>
            <a:ext cx="200700" cy="95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9"/>
          <p:cNvSpPr/>
          <p:nvPr/>
        </p:nvSpPr>
        <p:spPr>
          <a:xfrm flipH="1" rot="10800000">
            <a:off x="1256526" y="1015024"/>
            <a:ext cx="29677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9"/>
          <p:cNvSpPr/>
          <p:nvPr/>
        </p:nvSpPr>
        <p:spPr>
          <a:xfrm flipH="1" rot="10800000">
            <a:off x="1148150" y="539488"/>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9"/>
          <p:cNvSpPr/>
          <p:nvPr/>
        </p:nvSpPr>
        <p:spPr>
          <a:xfrm rot="10800000">
            <a:off x="300217" y="307260"/>
            <a:ext cx="502072" cy="1002961"/>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
          <p:cNvSpPr/>
          <p:nvPr/>
        </p:nvSpPr>
        <p:spPr>
          <a:xfrm rot="5400000">
            <a:off x="6759953" y="-767632"/>
            <a:ext cx="1015665" cy="3152730"/>
          </a:xfrm>
          <a:custGeom>
            <a:rect b="b" l="l" r="r" t="t"/>
            <a:pathLst>
              <a:path extrusionOk="0" h="65936" w="23194">
                <a:moveTo>
                  <a:pt x="0" y="0"/>
                </a:moveTo>
                <a:lnTo>
                  <a:pt x="0" y="65935"/>
                </a:lnTo>
                <a:lnTo>
                  <a:pt x="23194" y="65935"/>
                </a:lnTo>
                <a:lnTo>
                  <a:pt x="231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9"/>
          <p:cNvSpPr/>
          <p:nvPr/>
        </p:nvSpPr>
        <p:spPr>
          <a:xfrm flipH="1" rot="10800000">
            <a:off x="7851540" y="1040404"/>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9"/>
          <p:cNvSpPr/>
          <p:nvPr/>
        </p:nvSpPr>
        <p:spPr>
          <a:xfrm>
            <a:off x="4616329" y="613731"/>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7_1_1">
    <p:bg>
      <p:bgPr>
        <a:solidFill>
          <a:schemeClr val="lt1"/>
        </a:solidFill>
      </p:bgPr>
    </p:bg>
    <p:spTree>
      <p:nvGrpSpPr>
        <p:cNvPr id="396" name="Shape 396"/>
        <p:cNvGrpSpPr/>
        <p:nvPr/>
      </p:nvGrpSpPr>
      <p:grpSpPr>
        <a:xfrm>
          <a:off x="0" y="0"/>
          <a:ext cx="0" cy="0"/>
          <a:chOff x="0" y="0"/>
          <a:chExt cx="0" cy="0"/>
        </a:xfrm>
      </p:grpSpPr>
      <p:pic>
        <p:nvPicPr>
          <p:cNvPr id="397" name="Google Shape;397;p30"/>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98" name="Google Shape;398;p30"/>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9" name="Google Shape;399;p30"/>
          <p:cNvCxnSpPr/>
          <p:nvPr/>
        </p:nvCxnSpPr>
        <p:spPr>
          <a:xfrm rot="10800000">
            <a:off x="8231925" y="304700"/>
            <a:ext cx="0" cy="3748200"/>
          </a:xfrm>
          <a:prstGeom prst="straightConnector1">
            <a:avLst/>
          </a:prstGeom>
          <a:noFill/>
          <a:ln cap="flat" cmpd="sng" w="19050">
            <a:solidFill>
              <a:schemeClr val="dk1"/>
            </a:solidFill>
            <a:prstDash val="solid"/>
            <a:round/>
            <a:headEnd len="med" w="med" type="none"/>
            <a:tailEnd len="med" w="med" type="none"/>
          </a:ln>
        </p:spPr>
      </p:cxnSp>
      <p:cxnSp>
        <p:nvCxnSpPr>
          <p:cNvPr id="400" name="Google Shape;400;p30"/>
          <p:cNvCxnSpPr/>
          <p:nvPr/>
        </p:nvCxnSpPr>
        <p:spPr>
          <a:xfrm rot="10800000">
            <a:off x="916725" y="297300"/>
            <a:ext cx="0" cy="4541400"/>
          </a:xfrm>
          <a:prstGeom prst="straightConnector1">
            <a:avLst/>
          </a:prstGeom>
          <a:noFill/>
          <a:ln cap="flat" cmpd="sng" w="19050">
            <a:solidFill>
              <a:schemeClr val="dk1"/>
            </a:solidFill>
            <a:prstDash val="solid"/>
            <a:round/>
            <a:headEnd len="med" w="med" type="none"/>
            <a:tailEnd len="med" w="med" type="none"/>
          </a:ln>
        </p:spPr>
      </p:cxnSp>
      <p:sp>
        <p:nvSpPr>
          <p:cNvPr id="401" name="Google Shape;401;p30"/>
          <p:cNvSpPr/>
          <p:nvPr/>
        </p:nvSpPr>
        <p:spPr>
          <a:xfrm flipH="1" rot="10800000">
            <a:off x="535653" y="3792731"/>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flipH="1" rot="5400000">
            <a:off x="478195" y="3161486"/>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
          <p:cNvSpPr/>
          <p:nvPr/>
        </p:nvSpPr>
        <p:spPr>
          <a:xfrm flipH="1" rot="5400000">
            <a:off x="-415097" y="3129599"/>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flipH="1">
            <a:off x="607570" y="1559636"/>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flipH="1">
            <a:off x="300831" y="308036"/>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flipH="1" rot="-5400000">
            <a:off x="8355269" y="1718090"/>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flipH="1" rot="-5400000">
            <a:off x="7647367" y="2110951"/>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flipH="1" rot="10800000">
            <a:off x="8516831" y="355844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flipH="1" rot="10800000">
            <a:off x="8284367" y="544086"/>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0" name="Google Shape;410;p30"/>
          <p:cNvCxnSpPr/>
          <p:nvPr/>
        </p:nvCxnSpPr>
        <p:spPr>
          <a:xfrm>
            <a:off x="914400" y="4048125"/>
            <a:ext cx="79437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2" name="Shape 22"/>
        <p:cNvGrpSpPr/>
        <p:nvPr/>
      </p:nvGrpSpPr>
      <p:grpSpPr>
        <a:xfrm>
          <a:off x="0" y="0"/>
          <a:ext cx="0" cy="0"/>
          <a:chOff x="0" y="0"/>
          <a:chExt cx="0" cy="0"/>
        </a:xfrm>
      </p:grpSpPr>
      <p:pic>
        <p:nvPicPr>
          <p:cNvPr id="23" name="Google Shape;23;p4"/>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4" name="Google Shape;24;p4"/>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 name="Google Shape;25;p4"/>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26" name="Google Shape;26;p4"/>
          <p:cNvCxnSpPr/>
          <p:nvPr/>
        </p:nvCxnSpPr>
        <p:spPr>
          <a:xfrm>
            <a:off x="8231920" y="297650"/>
            <a:ext cx="0" cy="4550700"/>
          </a:xfrm>
          <a:prstGeom prst="straightConnector1">
            <a:avLst/>
          </a:prstGeom>
          <a:noFill/>
          <a:ln cap="flat" cmpd="sng" w="19050">
            <a:solidFill>
              <a:schemeClr val="dk1"/>
            </a:solidFill>
            <a:prstDash val="solid"/>
            <a:round/>
            <a:headEnd len="med" w="med" type="none"/>
            <a:tailEnd len="med" w="med" type="none"/>
          </a:ln>
        </p:spPr>
      </p:cxnSp>
      <p:sp>
        <p:nvSpPr>
          <p:cNvPr id="27" name="Google Shape;27;p4"/>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flipH="1" rot="-5400000">
            <a:off x="8348251" y="428580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flipH="1" rot="-5400000">
            <a:off x="7608434" y="3803940"/>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flipH="1">
            <a:off x="8610663" y="1085853"/>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8241390" y="1719006"/>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4"/>
          <p:cNvSpPr txBox="1"/>
          <p:nvPr>
            <p:ph idx="1" type="body"/>
          </p:nvPr>
        </p:nvSpPr>
        <p:spPr>
          <a:xfrm>
            <a:off x="914400" y="1181100"/>
            <a:ext cx="7315200" cy="3419400"/>
          </a:xfrm>
          <a:prstGeom prst="rect">
            <a:avLst/>
          </a:prstGeom>
        </p:spPr>
        <p:txBody>
          <a:bodyPr anchorCtr="0" anchor="ctr" bIns="91425" lIns="91425" spcFirstLastPara="1" rIns="91425" wrap="square" tIns="91425">
            <a:noAutofit/>
          </a:bodyPr>
          <a:lstStyle>
            <a:lvl1pPr indent="-342900" lvl="0" marL="457200" rtl="0">
              <a:lnSpc>
                <a:spcPct val="100000"/>
              </a:lnSpc>
              <a:spcBef>
                <a:spcPts val="0"/>
              </a:spcBef>
              <a:spcAft>
                <a:spcPts val="0"/>
              </a:spcAft>
              <a:buClr>
                <a:srgbClr val="F3F3F3"/>
              </a:buClr>
              <a:buSzPts val="1800"/>
              <a:buFont typeface="Assistant"/>
              <a:buChar char="●"/>
              <a:defRPr b="1"/>
            </a:lvl1pPr>
            <a:lvl2pPr indent="-317500" lvl="1" marL="914400" rtl="0">
              <a:lnSpc>
                <a:spcPct val="100000"/>
              </a:lnSpc>
              <a:spcBef>
                <a:spcPts val="0"/>
              </a:spcBef>
              <a:spcAft>
                <a:spcPts val="0"/>
              </a:spcAft>
              <a:buClr>
                <a:srgbClr val="4E4242"/>
              </a:buClr>
              <a:buSzPts val="1400"/>
              <a:buFont typeface="Assistant"/>
              <a:buChar char="→"/>
              <a:defRPr/>
            </a:lvl2pPr>
            <a:lvl3pPr indent="-317500" lvl="2" marL="1371600" rtl="0">
              <a:lnSpc>
                <a:spcPct val="100000"/>
              </a:lnSpc>
              <a:spcBef>
                <a:spcPts val="0"/>
              </a:spcBef>
              <a:spcAft>
                <a:spcPts val="0"/>
              </a:spcAft>
              <a:buClr>
                <a:srgbClr val="4E4242"/>
              </a:buClr>
              <a:buSzPts val="1400"/>
              <a:buFont typeface="Montserrat"/>
              <a:buChar char="■"/>
              <a:defRPr/>
            </a:lvl3pPr>
            <a:lvl4pPr indent="-317500" lvl="3" marL="1828800" rtl="0">
              <a:lnSpc>
                <a:spcPct val="100000"/>
              </a:lnSpc>
              <a:spcBef>
                <a:spcPts val="0"/>
              </a:spcBef>
              <a:spcAft>
                <a:spcPts val="0"/>
              </a:spcAft>
              <a:buClr>
                <a:srgbClr val="4E4242"/>
              </a:buClr>
              <a:buSzPts val="1400"/>
              <a:buFont typeface="Montserrat"/>
              <a:buChar char="●"/>
              <a:defRPr/>
            </a:lvl4pPr>
            <a:lvl5pPr indent="-317500" lvl="4" marL="2286000" rtl="0">
              <a:lnSpc>
                <a:spcPct val="100000"/>
              </a:lnSpc>
              <a:spcBef>
                <a:spcPts val="0"/>
              </a:spcBef>
              <a:spcAft>
                <a:spcPts val="0"/>
              </a:spcAft>
              <a:buClr>
                <a:srgbClr val="4E4242"/>
              </a:buClr>
              <a:buSzPts val="1400"/>
              <a:buFont typeface="Montserrat"/>
              <a:buChar char="○"/>
              <a:defRPr/>
            </a:lvl5pPr>
            <a:lvl6pPr indent="-317500" lvl="5" marL="2743200" rtl="0">
              <a:lnSpc>
                <a:spcPct val="100000"/>
              </a:lnSpc>
              <a:spcBef>
                <a:spcPts val="0"/>
              </a:spcBef>
              <a:spcAft>
                <a:spcPts val="0"/>
              </a:spcAft>
              <a:buClr>
                <a:srgbClr val="4E4242"/>
              </a:buClr>
              <a:buSzPts val="1400"/>
              <a:buFont typeface="Montserrat"/>
              <a:buChar char="■"/>
              <a:defRPr/>
            </a:lvl6pPr>
            <a:lvl7pPr indent="-317500" lvl="6" marL="3200400" rtl="0">
              <a:lnSpc>
                <a:spcPct val="100000"/>
              </a:lnSpc>
              <a:spcBef>
                <a:spcPts val="0"/>
              </a:spcBef>
              <a:spcAft>
                <a:spcPts val="0"/>
              </a:spcAft>
              <a:buClr>
                <a:srgbClr val="4E4242"/>
              </a:buClr>
              <a:buSzPts val="1400"/>
              <a:buFont typeface="Montserrat"/>
              <a:buChar char="●"/>
              <a:defRPr/>
            </a:lvl7pPr>
            <a:lvl8pPr indent="-317500" lvl="7" marL="3657600" rtl="0">
              <a:lnSpc>
                <a:spcPct val="100000"/>
              </a:lnSpc>
              <a:spcBef>
                <a:spcPts val="0"/>
              </a:spcBef>
              <a:spcAft>
                <a:spcPts val="0"/>
              </a:spcAft>
              <a:buClr>
                <a:srgbClr val="4E4242"/>
              </a:buClr>
              <a:buSzPts val="1400"/>
              <a:buFont typeface="Montserrat"/>
              <a:buChar char="○"/>
              <a:defRPr/>
            </a:lvl8pPr>
            <a:lvl9pPr indent="-317500" lvl="8" marL="4114800" rtl="0">
              <a:lnSpc>
                <a:spcPct val="100000"/>
              </a:lnSpc>
              <a:spcBef>
                <a:spcPts val="0"/>
              </a:spcBef>
              <a:spcAft>
                <a:spcPts val="0"/>
              </a:spcAft>
              <a:buClr>
                <a:srgbClr val="4E4242"/>
              </a:buClr>
              <a:buSzPts val="1400"/>
              <a:buFont typeface="Montserra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35" name="Shape 35"/>
        <p:cNvGrpSpPr/>
        <p:nvPr/>
      </p:nvGrpSpPr>
      <p:grpSpPr>
        <a:xfrm>
          <a:off x="0" y="0"/>
          <a:ext cx="0" cy="0"/>
          <a:chOff x="0" y="0"/>
          <a:chExt cx="0" cy="0"/>
        </a:xfrm>
      </p:grpSpPr>
      <p:pic>
        <p:nvPicPr>
          <p:cNvPr id="36" name="Google Shape;36;p5"/>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7" name="Google Shape;37;p5"/>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5"/>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39" name="Google Shape;39;p5"/>
          <p:cNvCxnSpPr/>
          <p:nvPr/>
        </p:nvCxnSpPr>
        <p:spPr>
          <a:xfrm>
            <a:off x="8231920" y="297650"/>
            <a:ext cx="0" cy="785700"/>
          </a:xfrm>
          <a:prstGeom prst="straightConnector1">
            <a:avLst/>
          </a:prstGeom>
          <a:noFill/>
          <a:ln cap="flat" cmpd="sng" w="19050">
            <a:solidFill>
              <a:schemeClr val="dk1"/>
            </a:solidFill>
            <a:prstDash val="solid"/>
            <a:round/>
            <a:headEnd len="med" w="med" type="none"/>
            <a:tailEnd len="med" w="med" type="none"/>
          </a:ln>
        </p:spPr>
      </p:cxnSp>
      <p:cxnSp>
        <p:nvCxnSpPr>
          <p:cNvPr id="40" name="Google Shape;40;p5"/>
          <p:cNvCxnSpPr/>
          <p:nvPr/>
        </p:nvCxnSpPr>
        <p:spPr>
          <a:xfrm>
            <a:off x="916720" y="1076325"/>
            <a:ext cx="0" cy="3778800"/>
          </a:xfrm>
          <a:prstGeom prst="straightConnector1">
            <a:avLst/>
          </a:prstGeom>
          <a:noFill/>
          <a:ln cap="flat" cmpd="sng" w="19050">
            <a:solidFill>
              <a:schemeClr val="dk1"/>
            </a:solidFill>
            <a:prstDash val="solid"/>
            <a:round/>
            <a:headEnd len="med" w="med" type="none"/>
            <a:tailEnd len="med" w="med" type="none"/>
          </a:ln>
        </p:spPr>
      </p:cxnSp>
      <p:sp>
        <p:nvSpPr>
          <p:cNvPr id="41" name="Google Shape;41;p5"/>
          <p:cNvSpPr/>
          <p:nvPr/>
        </p:nvSpPr>
        <p:spPr>
          <a:xfrm flipH="1">
            <a:off x="7948427"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flipH="1" rot="5400000">
            <a:off x="478195" y="3939300"/>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flipH="1" rot="5400000">
            <a:off x="-415097" y="3907413"/>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flipH="1">
            <a:off x="607570" y="233745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flipH="1">
            <a:off x="300831" y="1085850"/>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5"/>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 name="Google Shape;48;p5"/>
          <p:cNvSpPr txBox="1"/>
          <p:nvPr>
            <p:ph idx="2" type="title"/>
          </p:nvPr>
        </p:nvSpPr>
        <p:spPr>
          <a:xfrm>
            <a:off x="1724025" y="1559750"/>
            <a:ext cx="4329900" cy="440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b="0"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5"/>
          <p:cNvSpPr txBox="1"/>
          <p:nvPr>
            <p:ph idx="3" type="title"/>
          </p:nvPr>
        </p:nvSpPr>
        <p:spPr>
          <a:xfrm>
            <a:off x="1724025" y="3036125"/>
            <a:ext cx="4329900" cy="440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b="0"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5"/>
          <p:cNvSpPr txBox="1"/>
          <p:nvPr>
            <p:ph idx="1" type="subTitle"/>
          </p:nvPr>
        </p:nvSpPr>
        <p:spPr>
          <a:xfrm>
            <a:off x="1724025" y="3520150"/>
            <a:ext cx="4329900" cy="785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1" name="Google Shape;51;p5"/>
          <p:cNvSpPr txBox="1"/>
          <p:nvPr>
            <p:ph idx="4" type="subTitle"/>
          </p:nvPr>
        </p:nvSpPr>
        <p:spPr>
          <a:xfrm>
            <a:off x="1724025" y="2043775"/>
            <a:ext cx="4329900" cy="785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52" name="Shape 52"/>
        <p:cNvGrpSpPr/>
        <p:nvPr/>
      </p:nvGrpSpPr>
      <p:grpSpPr>
        <a:xfrm>
          <a:off x="0" y="0"/>
          <a:ext cx="0" cy="0"/>
          <a:chOff x="0" y="0"/>
          <a:chExt cx="0" cy="0"/>
        </a:xfrm>
      </p:grpSpPr>
      <p:sp>
        <p:nvSpPr>
          <p:cNvPr id="53" name="Google Shape;53;p6"/>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6"/>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55" name="Google Shape;55;p6"/>
          <p:cNvCxnSpPr/>
          <p:nvPr/>
        </p:nvCxnSpPr>
        <p:spPr>
          <a:xfrm>
            <a:off x="914400" y="297650"/>
            <a:ext cx="0" cy="785700"/>
          </a:xfrm>
          <a:prstGeom prst="straightConnector1">
            <a:avLst/>
          </a:prstGeom>
          <a:noFill/>
          <a:ln cap="flat" cmpd="sng" w="19050">
            <a:solidFill>
              <a:schemeClr val="dk1"/>
            </a:solidFill>
            <a:prstDash val="solid"/>
            <a:round/>
            <a:headEnd len="med" w="med" type="none"/>
            <a:tailEnd len="med" w="med" type="none"/>
          </a:ln>
        </p:spPr>
      </p:cxnSp>
      <p:sp>
        <p:nvSpPr>
          <p:cNvPr id="56" name="Google Shape;56;p6"/>
          <p:cNvSpPr/>
          <p:nvPr/>
        </p:nvSpPr>
        <p:spPr>
          <a:xfrm>
            <a:off x="535653" y="792740"/>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58" name="Google Shape;5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6"/>
          <p:cNvSpPr txBox="1"/>
          <p:nvPr>
            <p:ph type="title"/>
          </p:nvPr>
        </p:nvSpPr>
        <p:spPr>
          <a:xfrm>
            <a:off x="914400" y="368825"/>
            <a:ext cx="7315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60" name="Shape 60"/>
        <p:cNvGrpSpPr/>
        <p:nvPr/>
      </p:nvGrpSpPr>
      <p:grpSpPr>
        <a:xfrm>
          <a:off x="0" y="0"/>
          <a:ext cx="0" cy="0"/>
          <a:chOff x="0" y="0"/>
          <a:chExt cx="0" cy="0"/>
        </a:xfrm>
      </p:grpSpPr>
      <p:sp>
        <p:nvSpPr>
          <p:cNvPr id="61" name="Google Shape;61;p7"/>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2">
            <a:alphaModFix amt="14000"/>
          </a:blip>
          <a:stretch>
            <a:fillRect/>
          </a:stretch>
        </p:blipFill>
        <p:spPr>
          <a:xfrm>
            <a:off x="0" y="0"/>
            <a:ext cx="9144000" cy="5143500"/>
          </a:xfrm>
          <a:prstGeom prst="rect">
            <a:avLst/>
          </a:prstGeom>
          <a:noFill/>
          <a:ln>
            <a:noFill/>
          </a:ln>
        </p:spPr>
      </p:pic>
      <p:cxnSp>
        <p:nvCxnSpPr>
          <p:cNvPr id="63" name="Google Shape;63;p7"/>
          <p:cNvCxnSpPr/>
          <p:nvPr/>
        </p:nvCxnSpPr>
        <p:spPr>
          <a:xfrm>
            <a:off x="295275" y="1076325"/>
            <a:ext cx="8562900" cy="0"/>
          </a:xfrm>
          <a:prstGeom prst="straightConnector1">
            <a:avLst/>
          </a:prstGeom>
          <a:noFill/>
          <a:ln cap="flat" cmpd="sng" w="19050">
            <a:solidFill>
              <a:schemeClr val="dk1"/>
            </a:solidFill>
            <a:prstDash val="solid"/>
            <a:round/>
            <a:headEnd len="med" w="med" type="none"/>
            <a:tailEnd len="med" w="med" type="none"/>
          </a:ln>
        </p:spPr>
      </p:cxnSp>
      <p:cxnSp>
        <p:nvCxnSpPr>
          <p:cNvPr id="64" name="Google Shape;64;p7"/>
          <p:cNvCxnSpPr/>
          <p:nvPr/>
        </p:nvCxnSpPr>
        <p:spPr>
          <a:xfrm>
            <a:off x="8231925" y="1085850"/>
            <a:ext cx="0" cy="3762600"/>
          </a:xfrm>
          <a:prstGeom prst="straightConnector1">
            <a:avLst/>
          </a:prstGeom>
          <a:noFill/>
          <a:ln cap="flat" cmpd="sng" w="19050">
            <a:solidFill>
              <a:schemeClr val="dk1"/>
            </a:solidFill>
            <a:prstDash val="solid"/>
            <a:round/>
            <a:headEnd len="med" w="med" type="none"/>
            <a:tailEnd len="med" w="med" type="none"/>
          </a:ln>
        </p:spPr>
      </p:cxnSp>
      <p:cxnSp>
        <p:nvCxnSpPr>
          <p:cNvPr id="65" name="Google Shape;65;p7"/>
          <p:cNvCxnSpPr/>
          <p:nvPr/>
        </p:nvCxnSpPr>
        <p:spPr>
          <a:xfrm>
            <a:off x="916725" y="1076325"/>
            <a:ext cx="0" cy="3779100"/>
          </a:xfrm>
          <a:prstGeom prst="straightConnector1">
            <a:avLst/>
          </a:prstGeom>
          <a:noFill/>
          <a:ln cap="flat" cmpd="sng" w="19050">
            <a:solidFill>
              <a:schemeClr val="dk1"/>
            </a:solidFill>
            <a:prstDash val="solid"/>
            <a:round/>
            <a:headEnd len="med" w="med" type="none"/>
            <a:tailEnd len="med" w="med" type="none"/>
          </a:ln>
        </p:spPr>
      </p:cxnSp>
      <p:sp>
        <p:nvSpPr>
          <p:cNvPr id="66" name="Google Shape;66;p7"/>
          <p:cNvSpPr/>
          <p:nvPr/>
        </p:nvSpPr>
        <p:spPr>
          <a:xfrm rot="10800000">
            <a:off x="8494679" y="1887975"/>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a:off x="537560" y="3838832"/>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p:nvPr/>
        </p:nvSpPr>
        <p:spPr>
          <a:xfrm flipH="1" rot="10800000">
            <a:off x="298929" y="1246831"/>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txBox="1"/>
          <p:nvPr>
            <p:ph type="title"/>
          </p:nvPr>
        </p:nvSpPr>
        <p:spPr>
          <a:xfrm>
            <a:off x="713225" y="368825"/>
            <a:ext cx="7708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7"/>
          <p:cNvSpPr txBox="1"/>
          <p:nvPr>
            <p:ph idx="1" type="body"/>
          </p:nvPr>
        </p:nvSpPr>
        <p:spPr>
          <a:xfrm>
            <a:off x="2524125" y="1466850"/>
            <a:ext cx="4096500" cy="24384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SzPts val="15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71" name="Shape 71"/>
        <p:cNvGrpSpPr/>
        <p:nvPr/>
      </p:nvGrpSpPr>
      <p:grpSpPr>
        <a:xfrm>
          <a:off x="0" y="0"/>
          <a:ext cx="0" cy="0"/>
          <a:chOff x="0" y="0"/>
          <a:chExt cx="0" cy="0"/>
        </a:xfrm>
      </p:grpSpPr>
      <p:sp>
        <p:nvSpPr>
          <p:cNvPr id="72" name="Google Shape;72;p8"/>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8"/>
          <p:cNvPicPr preferRelativeResize="0"/>
          <p:nvPr/>
        </p:nvPicPr>
        <p:blipFill>
          <a:blip r:embed="rId2">
            <a:alphaModFix amt="14000"/>
          </a:blip>
          <a:stretch>
            <a:fillRect/>
          </a:stretch>
        </p:blipFill>
        <p:spPr>
          <a:xfrm>
            <a:off x="0" y="0"/>
            <a:ext cx="9144000" cy="5143500"/>
          </a:xfrm>
          <a:prstGeom prst="rect">
            <a:avLst/>
          </a:prstGeom>
          <a:noFill/>
          <a:ln>
            <a:noFill/>
          </a:ln>
        </p:spPr>
      </p:pic>
      <p:cxnSp>
        <p:nvCxnSpPr>
          <p:cNvPr id="74" name="Google Shape;74;p8"/>
          <p:cNvCxnSpPr/>
          <p:nvPr/>
        </p:nvCxnSpPr>
        <p:spPr>
          <a:xfrm>
            <a:off x="8231925" y="295275"/>
            <a:ext cx="0" cy="3524400"/>
          </a:xfrm>
          <a:prstGeom prst="straightConnector1">
            <a:avLst/>
          </a:prstGeom>
          <a:noFill/>
          <a:ln cap="flat" cmpd="sng" w="19050">
            <a:solidFill>
              <a:schemeClr val="dk1"/>
            </a:solidFill>
            <a:prstDash val="solid"/>
            <a:round/>
            <a:headEnd len="med" w="med" type="none"/>
            <a:tailEnd len="med" w="med" type="none"/>
          </a:ln>
        </p:spPr>
      </p:cxnSp>
      <p:sp>
        <p:nvSpPr>
          <p:cNvPr id="75" name="Google Shape;75;p8"/>
          <p:cNvSpPr/>
          <p:nvPr/>
        </p:nvSpPr>
        <p:spPr>
          <a:xfrm flipH="1" rot="-5400000">
            <a:off x="8355269" y="1762173"/>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rot="-5400000">
            <a:off x="7621667" y="1810984"/>
            <a:ext cx="1806656" cy="67726"/>
          </a:xfrm>
          <a:custGeom>
            <a:rect b="b" l="l" r="r" t="t"/>
            <a:pathLst>
              <a:path extrusionOk="0" h="1232" w="27357">
                <a:moveTo>
                  <a:pt x="1" y="1"/>
                </a:moveTo>
                <a:lnTo>
                  <a:pt x="1" y="1231"/>
                </a:lnTo>
                <a:lnTo>
                  <a:pt x="27357" y="1231"/>
                </a:lnTo>
                <a:lnTo>
                  <a:pt x="273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flipH="1" rot="10800000">
            <a:off x="8546256" y="3318998"/>
            <a:ext cx="234300" cy="23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rot="10800000">
            <a:off x="8526154" y="39966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8"/>
          <p:cNvCxnSpPr/>
          <p:nvPr/>
        </p:nvCxnSpPr>
        <p:spPr>
          <a:xfrm>
            <a:off x="295275" y="3819525"/>
            <a:ext cx="8563200" cy="0"/>
          </a:xfrm>
          <a:prstGeom prst="straightConnector1">
            <a:avLst/>
          </a:prstGeom>
          <a:noFill/>
          <a:ln cap="flat" cmpd="sng" w="19050">
            <a:solidFill>
              <a:schemeClr val="dk1"/>
            </a:solidFill>
            <a:prstDash val="solid"/>
            <a:round/>
            <a:headEnd len="med" w="med" type="none"/>
            <a:tailEnd len="med" w="med" type="none"/>
          </a:ln>
        </p:spPr>
      </p:cxnSp>
      <p:sp>
        <p:nvSpPr>
          <p:cNvPr id="80" name="Google Shape;80;p8"/>
          <p:cNvSpPr/>
          <p:nvPr/>
        </p:nvSpPr>
        <p:spPr>
          <a:xfrm>
            <a:off x="2416025" y="3829050"/>
            <a:ext cx="200700" cy="95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a:off x="1823351" y="4623725"/>
            <a:ext cx="29677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1467050" y="418815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rot="-5400000">
            <a:off x="555242" y="4090091"/>
            <a:ext cx="502072" cy="1002961"/>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flipH="1" rot="5400000">
            <a:off x="6755003" y="2758402"/>
            <a:ext cx="1015665" cy="3152730"/>
          </a:xfrm>
          <a:custGeom>
            <a:rect b="b" l="l" r="r" t="t"/>
            <a:pathLst>
              <a:path extrusionOk="0" h="65936" w="23194">
                <a:moveTo>
                  <a:pt x="0" y="0"/>
                </a:moveTo>
                <a:lnTo>
                  <a:pt x="0" y="65935"/>
                </a:lnTo>
                <a:lnTo>
                  <a:pt x="23194" y="65935"/>
                </a:lnTo>
                <a:lnTo>
                  <a:pt x="231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7856115" y="3535928"/>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flipH="1" rot="10800000">
            <a:off x="4944754" y="4019169"/>
            <a:ext cx="274476" cy="234375"/>
          </a:xfrm>
          <a:custGeom>
            <a:rect b="b" l="l" r="r" t="t"/>
            <a:pathLst>
              <a:path extrusionOk="0" h="2612" w="3059">
                <a:moveTo>
                  <a:pt x="1748" y="0"/>
                </a:moveTo>
                <a:cubicBezTo>
                  <a:pt x="587" y="0"/>
                  <a:pt x="0" y="1403"/>
                  <a:pt x="828" y="2231"/>
                </a:cubicBezTo>
                <a:cubicBezTo>
                  <a:pt x="1091" y="2494"/>
                  <a:pt x="1415" y="2611"/>
                  <a:pt x="1734" y="2611"/>
                </a:cubicBezTo>
                <a:cubicBezTo>
                  <a:pt x="2408" y="2611"/>
                  <a:pt x="3059" y="2088"/>
                  <a:pt x="3059" y="1300"/>
                </a:cubicBezTo>
                <a:cubicBezTo>
                  <a:pt x="3059" y="587"/>
                  <a:pt x="2472" y="0"/>
                  <a:pt x="17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txBox="1"/>
          <p:nvPr>
            <p:ph type="title"/>
          </p:nvPr>
        </p:nvSpPr>
        <p:spPr>
          <a:xfrm>
            <a:off x="1083300" y="763275"/>
            <a:ext cx="6367800" cy="2675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88" name="Shape 88"/>
        <p:cNvGrpSpPr/>
        <p:nvPr/>
      </p:nvGrpSpPr>
      <p:grpSpPr>
        <a:xfrm>
          <a:off x="0" y="0"/>
          <a:ext cx="0" cy="0"/>
          <a:chOff x="0" y="0"/>
          <a:chExt cx="0" cy="0"/>
        </a:xfrm>
      </p:grpSpPr>
      <p:pic>
        <p:nvPicPr>
          <p:cNvPr id="89" name="Google Shape;89;p9"/>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90" name="Google Shape;90;p9"/>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 name="Google Shape;91;p9"/>
          <p:cNvCxnSpPr/>
          <p:nvPr/>
        </p:nvCxnSpPr>
        <p:spPr>
          <a:xfrm>
            <a:off x="5410200" y="297650"/>
            <a:ext cx="0" cy="4557900"/>
          </a:xfrm>
          <a:prstGeom prst="straightConnector1">
            <a:avLst/>
          </a:prstGeom>
          <a:noFill/>
          <a:ln cap="flat" cmpd="sng" w="19050">
            <a:solidFill>
              <a:schemeClr val="dk1"/>
            </a:solidFill>
            <a:prstDash val="solid"/>
            <a:round/>
            <a:headEnd len="med" w="med" type="none"/>
            <a:tailEnd len="med" w="med" type="none"/>
          </a:ln>
        </p:spPr>
      </p:cxnSp>
      <p:cxnSp>
        <p:nvCxnSpPr>
          <p:cNvPr id="92" name="Google Shape;92;p9"/>
          <p:cNvCxnSpPr/>
          <p:nvPr/>
        </p:nvCxnSpPr>
        <p:spPr>
          <a:xfrm>
            <a:off x="5419725" y="3819525"/>
            <a:ext cx="3438600" cy="0"/>
          </a:xfrm>
          <a:prstGeom prst="straightConnector1">
            <a:avLst/>
          </a:prstGeom>
          <a:noFill/>
          <a:ln cap="flat" cmpd="sng" w="19050">
            <a:solidFill>
              <a:schemeClr val="dk1"/>
            </a:solidFill>
            <a:prstDash val="solid"/>
            <a:round/>
            <a:headEnd len="med" w="med" type="none"/>
            <a:tailEnd len="med" w="med" type="none"/>
          </a:ln>
        </p:spPr>
      </p:cxnSp>
      <p:sp>
        <p:nvSpPr>
          <p:cNvPr id="93" name="Google Shape;93;p9"/>
          <p:cNvSpPr txBox="1"/>
          <p:nvPr>
            <p:ph type="title"/>
          </p:nvPr>
        </p:nvSpPr>
        <p:spPr>
          <a:xfrm>
            <a:off x="865575" y="695325"/>
            <a:ext cx="3706500" cy="24297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3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9"/>
          <p:cNvSpPr txBox="1"/>
          <p:nvPr>
            <p:ph idx="1" type="subTitle"/>
          </p:nvPr>
        </p:nvSpPr>
        <p:spPr>
          <a:xfrm>
            <a:off x="865575" y="3222175"/>
            <a:ext cx="37065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95" name="Shape 95"/>
        <p:cNvGrpSpPr/>
        <p:nvPr/>
      </p:nvGrpSpPr>
      <p:grpSpPr>
        <a:xfrm>
          <a:off x="0" y="0"/>
          <a:ext cx="0" cy="0"/>
          <a:chOff x="0" y="0"/>
          <a:chExt cx="0" cy="0"/>
        </a:xfrm>
      </p:grpSpPr>
      <p:pic>
        <p:nvPicPr>
          <p:cNvPr id="96" name="Google Shape;96;p10"/>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97" name="Google Shape;97;p10"/>
          <p:cNvSpPr/>
          <p:nvPr/>
        </p:nvSpPr>
        <p:spPr>
          <a:xfrm>
            <a:off x="290700" y="290550"/>
            <a:ext cx="8562600" cy="4562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txBox="1"/>
          <p:nvPr>
            <p:ph type="title"/>
          </p:nvPr>
        </p:nvSpPr>
        <p:spPr>
          <a:xfrm>
            <a:off x="981075" y="1423950"/>
            <a:ext cx="3021000" cy="22956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3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9" name="Google Shape;99;p10"/>
          <p:cNvGrpSpPr/>
          <p:nvPr/>
        </p:nvGrpSpPr>
        <p:grpSpPr>
          <a:xfrm flipH="1">
            <a:off x="7934325" y="295275"/>
            <a:ext cx="909227" cy="4560000"/>
            <a:chOff x="295275" y="295275"/>
            <a:chExt cx="909227" cy="4560000"/>
          </a:xfrm>
        </p:grpSpPr>
        <p:sp>
          <p:nvSpPr>
            <p:cNvPr id="100" name="Google Shape;100;p10"/>
            <p:cNvSpPr/>
            <p:nvPr/>
          </p:nvSpPr>
          <p:spPr>
            <a:xfrm>
              <a:off x="542260" y="790832"/>
              <a:ext cx="662241" cy="567169"/>
            </a:xfrm>
            <a:custGeom>
              <a:rect b="b" l="l" r="r" t="t"/>
              <a:pathLst>
                <a:path extrusionOk="0" h="6944" w="8108">
                  <a:moveTo>
                    <a:pt x="4635" y="114"/>
                  </a:moveTo>
                  <a:cubicBezTo>
                    <a:pt x="6497" y="114"/>
                    <a:pt x="7992" y="1620"/>
                    <a:pt x="8004" y="3483"/>
                  </a:cubicBezTo>
                  <a:cubicBezTo>
                    <a:pt x="7996" y="5505"/>
                    <a:pt x="6337" y="6843"/>
                    <a:pt x="4612" y="6843"/>
                  </a:cubicBezTo>
                  <a:cubicBezTo>
                    <a:pt x="3787" y="6843"/>
                    <a:pt x="2947" y="6536"/>
                    <a:pt x="2266" y="5852"/>
                  </a:cubicBezTo>
                  <a:cubicBezTo>
                    <a:pt x="150" y="3736"/>
                    <a:pt x="1645" y="114"/>
                    <a:pt x="4635" y="114"/>
                  </a:cubicBezTo>
                  <a:close/>
                  <a:moveTo>
                    <a:pt x="4610" y="1"/>
                  </a:moveTo>
                  <a:cubicBezTo>
                    <a:pt x="3758" y="1"/>
                    <a:pt x="2891" y="316"/>
                    <a:pt x="2185" y="1022"/>
                  </a:cubicBezTo>
                  <a:cubicBezTo>
                    <a:pt x="0" y="3207"/>
                    <a:pt x="1553" y="6944"/>
                    <a:pt x="4635" y="6944"/>
                  </a:cubicBezTo>
                  <a:cubicBezTo>
                    <a:pt x="6555" y="6944"/>
                    <a:pt x="8096" y="5392"/>
                    <a:pt x="8107" y="3483"/>
                  </a:cubicBezTo>
                  <a:cubicBezTo>
                    <a:pt x="8107" y="1389"/>
                    <a:pt x="6394" y="1"/>
                    <a:pt x="46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10"/>
            <p:cNvCxnSpPr/>
            <p:nvPr/>
          </p:nvCxnSpPr>
          <p:spPr>
            <a:xfrm>
              <a:off x="916725" y="295275"/>
              <a:ext cx="0" cy="4560000"/>
            </a:xfrm>
            <a:prstGeom prst="straightConnector1">
              <a:avLst/>
            </a:prstGeom>
            <a:noFill/>
            <a:ln cap="flat" cmpd="sng" w="19050">
              <a:solidFill>
                <a:schemeClr val="dk1"/>
              </a:solidFill>
              <a:prstDash val="solid"/>
              <a:round/>
              <a:headEnd len="med" w="med" type="none"/>
              <a:tailEnd len="med" w="med" type="none"/>
            </a:ln>
          </p:spPr>
        </p:cxnSp>
        <p:sp>
          <p:nvSpPr>
            <p:cNvPr id="102" name="Google Shape;102;p10"/>
            <p:cNvSpPr/>
            <p:nvPr/>
          </p:nvSpPr>
          <p:spPr>
            <a:xfrm flipH="1" rot="-5400000">
              <a:off x="593898" y="1533879"/>
              <a:ext cx="200700" cy="42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p:nvPr/>
          </p:nvSpPr>
          <p:spPr>
            <a:xfrm flipH="1" rot="-5400000">
              <a:off x="-146234" y="2297790"/>
              <a:ext cx="1806656" cy="67726"/>
            </a:xfrm>
            <a:custGeom>
              <a:rect b="b" l="l" r="r" t="t"/>
              <a:pathLst>
                <a:path extrusionOk="0" h="1232" w="27357">
                  <a:moveTo>
                    <a:pt x="1" y="1"/>
                  </a:moveTo>
                  <a:lnTo>
                    <a:pt x="1" y="1231"/>
                  </a:lnTo>
                  <a:lnTo>
                    <a:pt x="27357" y="1231"/>
                  </a:lnTo>
                  <a:lnTo>
                    <a:pt x="27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flipH="1">
              <a:off x="295276" y="3989395"/>
              <a:ext cx="428694" cy="856359"/>
            </a:xfrm>
            <a:custGeom>
              <a:rect b="b" l="l" r="r" t="t"/>
              <a:pathLst>
                <a:path extrusionOk="0" h="10545" w="5279">
                  <a:moveTo>
                    <a:pt x="5279" y="0"/>
                  </a:moveTo>
                  <a:cubicBezTo>
                    <a:pt x="2358" y="0"/>
                    <a:pt x="1" y="2369"/>
                    <a:pt x="1" y="5278"/>
                  </a:cubicBezTo>
                  <a:cubicBezTo>
                    <a:pt x="1" y="8188"/>
                    <a:pt x="2358" y="10545"/>
                    <a:pt x="5279" y="10545"/>
                  </a:cubicBezTo>
                  <a:lnTo>
                    <a:pt x="5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 name="Google Shape;105;p10"/>
            <p:cNvCxnSpPr/>
            <p:nvPr/>
          </p:nvCxnSpPr>
          <p:spPr>
            <a:xfrm>
              <a:off x="295275" y="1076325"/>
              <a:ext cx="628800" cy="0"/>
            </a:xfrm>
            <a:prstGeom prst="straightConnector1">
              <a:avLst/>
            </a:prstGeom>
            <a:noFill/>
            <a:ln cap="flat" cmpd="sng" w="19050">
              <a:solidFill>
                <a:schemeClr val="dk1"/>
              </a:solidFill>
              <a:prstDash val="solid"/>
              <a:round/>
              <a:headEnd len="med" w="med" type="none"/>
              <a:tailEnd len="med" w="med" type="none"/>
            </a:ln>
          </p:spPr>
        </p:cxnSp>
        <p:sp>
          <p:nvSpPr>
            <p:cNvPr id="106" name="Google Shape;106;p10"/>
            <p:cNvSpPr/>
            <p:nvPr/>
          </p:nvSpPr>
          <p:spPr>
            <a:xfrm rot="10800000">
              <a:off x="392475" y="3485250"/>
              <a:ext cx="234300" cy="23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400"/>
              <a:buFont typeface="Lexend"/>
              <a:buNone/>
              <a:defRPr sz="3400">
                <a:solidFill>
                  <a:schemeClr val="dk1"/>
                </a:solidFill>
                <a:latin typeface="Lexend"/>
                <a:ea typeface="Lexend"/>
                <a:cs typeface="Lexend"/>
                <a:sym typeface="Lexe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indent="-317500" lvl="1" marL="9144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indent="-317500" lvl="2" marL="13716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indent="-317500" lvl="3" marL="18288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indent="-317500" lvl="4" marL="22860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indent="-317500" lvl="5" marL="27432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indent="-317500" lvl="6" marL="32004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indent="-317500" lvl="7" marL="36576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indent="-317500" lvl="8" marL="41148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mailto:sergion@fing.edu.uy" TargetMode="External"/><Relationship Id="rId4" Type="http://schemas.openxmlformats.org/officeDocument/2006/relationships/hyperlink" Target="mailto:facundo.locatelli@fing.edu.uy" TargetMode="External"/><Relationship Id="rId5" Type="http://schemas.openxmlformats.org/officeDocument/2006/relationships/hyperlink" Target="mailto:franco.filipponi@fing.edu.uy" TargetMode="External"/><Relationship Id="rId6" Type="http://schemas.openxmlformats.org/officeDocument/2006/relationships/hyperlink" Target="mailto:juan.pablo.lorenzo@fing.edu.uy" TargetMode="External"/><Relationship Id="rId7" Type="http://schemas.openxmlformats.org/officeDocument/2006/relationships/image" Target="../media/image15.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1"/>
          <p:cNvSpPr txBox="1"/>
          <p:nvPr>
            <p:ph idx="4294967295" type="ctrTitle"/>
          </p:nvPr>
        </p:nvSpPr>
        <p:spPr>
          <a:xfrm>
            <a:off x="414775" y="736725"/>
            <a:ext cx="7969200" cy="13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Redes Neuronales Generativas Adversarias para Super Resolución en DEMs</a:t>
            </a:r>
            <a:endParaRPr sz="3600"/>
          </a:p>
          <a:p>
            <a:pPr indent="0" lvl="0" marL="0" rtl="0" algn="l">
              <a:spcBef>
                <a:spcPts val="0"/>
              </a:spcBef>
              <a:spcAft>
                <a:spcPts val="0"/>
              </a:spcAft>
              <a:buNone/>
            </a:pPr>
            <a:r>
              <a:t/>
            </a:r>
            <a:endParaRPr/>
          </a:p>
        </p:txBody>
      </p:sp>
      <p:sp>
        <p:nvSpPr>
          <p:cNvPr id="416" name="Google Shape;416;p31"/>
          <p:cNvSpPr txBox="1"/>
          <p:nvPr/>
        </p:nvSpPr>
        <p:spPr>
          <a:xfrm>
            <a:off x="462100" y="3039350"/>
            <a:ext cx="3108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exend"/>
                <a:ea typeface="Lexend"/>
                <a:cs typeface="Lexend"/>
                <a:sym typeface="Lexend"/>
              </a:rPr>
              <a:t>Franco Filipponi</a:t>
            </a:r>
            <a:endParaRPr>
              <a:latin typeface="Lexend"/>
              <a:ea typeface="Lexend"/>
              <a:cs typeface="Lexend"/>
              <a:sym typeface="Lexend"/>
            </a:endParaRPr>
          </a:p>
          <a:p>
            <a:pPr indent="0" lvl="0" marL="0" rtl="0" algn="l">
              <a:spcBef>
                <a:spcPts val="0"/>
              </a:spcBef>
              <a:spcAft>
                <a:spcPts val="0"/>
              </a:spcAft>
              <a:buNone/>
            </a:pPr>
            <a:r>
              <a:rPr lang="en">
                <a:latin typeface="Lexend"/>
                <a:ea typeface="Lexend"/>
                <a:cs typeface="Lexend"/>
                <a:sym typeface="Lexend"/>
              </a:rPr>
              <a:t>Juan Pablo Lorenzo</a:t>
            </a:r>
            <a:endParaRPr>
              <a:latin typeface="Lexend"/>
              <a:ea typeface="Lexend"/>
              <a:cs typeface="Lexend"/>
              <a:sym typeface="Lexend"/>
            </a:endParaRPr>
          </a:p>
          <a:p>
            <a:pPr indent="0" lvl="0" marL="0" rtl="0" algn="l">
              <a:spcBef>
                <a:spcPts val="0"/>
              </a:spcBef>
              <a:spcAft>
                <a:spcPts val="0"/>
              </a:spcAft>
              <a:buNone/>
            </a:pPr>
            <a:r>
              <a:rPr lang="en">
                <a:latin typeface="Lexend"/>
                <a:ea typeface="Lexend"/>
                <a:cs typeface="Lexend"/>
                <a:sym typeface="Lexend"/>
              </a:rPr>
              <a:t>Facundo Locatelli</a:t>
            </a:r>
            <a:endParaRPr>
              <a:latin typeface="Lexend"/>
              <a:ea typeface="Lexend"/>
              <a:cs typeface="Lexend"/>
              <a:sym typeface="Lexend"/>
            </a:endParaRPr>
          </a:p>
          <a:p>
            <a:pPr indent="0" lvl="0" marL="0" rtl="0" algn="l">
              <a:spcBef>
                <a:spcPts val="0"/>
              </a:spcBef>
              <a:spcAft>
                <a:spcPts val="0"/>
              </a:spcAft>
              <a:buNone/>
            </a:pPr>
            <a:r>
              <a:rPr lang="en">
                <a:latin typeface="Lexend"/>
                <a:ea typeface="Lexend"/>
                <a:cs typeface="Lexend"/>
                <a:sym typeface="Lexend"/>
              </a:rPr>
              <a:t>Sergio Nesmachnow</a:t>
            </a:r>
            <a:endParaRPr>
              <a:latin typeface="Lexend"/>
              <a:ea typeface="Lexend"/>
              <a:cs typeface="Lexend"/>
              <a:sym typeface="Lexend"/>
            </a:endParaRPr>
          </a:p>
          <a:p>
            <a:pPr indent="0" lvl="0" marL="0" rtl="0" algn="l">
              <a:spcBef>
                <a:spcPts val="0"/>
              </a:spcBef>
              <a:spcAft>
                <a:spcPts val="0"/>
              </a:spcAft>
              <a:buNone/>
            </a:pPr>
            <a:r>
              <a:t/>
            </a:r>
            <a:endParaRPr>
              <a:latin typeface="Lexend"/>
              <a:ea typeface="Lexend"/>
              <a:cs typeface="Lexend"/>
              <a:sym typeface="Lexend"/>
            </a:endParaRPr>
          </a:p>
          <a:p>
            <a:pPr indent="0" lvl="0" marL="0" rtl="0" algn="l">
              <a:spcBef>
                <a:spcPts val="0"/>
              </a:spcBef>
              <a:spcAft>
                <a:spcPts val="0"/>
              </a:spcAft>
              <a:buNone/>
            </a:pPr>
            <a:r>
              <a:rPr lang="en">
                <a:latin typeface="Lexend"/>
                <a:ea typeface="Lexend"/>
                <a:cs typeface="Lexend"/>
                <a:sym typeface="Lexend"/>
              </a:rPr>
              <a:t>Facultad de Ingeniería Universidad de la República Uruguay</a:t>
            </a:r>
            <a:endParaRPr>
              <a:latin typeface="Lexend"/>
              <a:ea typeface="Lexend"/>
              <a:cs typeface="Lexend"/>
              <a:sym typeface="Lexend"/>
            </a:endParaRPr>
          </a:p>
        </p:txBody>
      </p:sp>
      <p:pic>
        <p:nvPicPr>
          <p:cNvPr id="417" name="Google Shape;417;p31"/>
          <p:cNvPicPr preferRelativeResize="0"/>
          <p:nvPr/>
        </p:nvPicPr>
        <p:blipFill rotWithShape="1">
          <a:blip r:embed="rId3">
            <a:alphaModFix/>
          </a:blip>
          <a:srcRect b="0" l="0" r="66583" t="0"/>
          <a:stretch/>
        </p:blipFill>
        <p:spPr>
          <a:xfrm>
            <a:off x="6217850" y="3536350"/>
            <a:ext cx="1128175" cy="1307325"/>
          </a:xfrm>
          <a:prstGeom prst="rect">
            <a:avLst/>
          </a:prstGeom>
          <a:noFill/>
          <a:ln>
            <a:noFill/>
          </a:ln>
        </p:spPr>
      </p:pic>
      <p:pic>
        <p:nvPicPr>
          <p:cNvPr id="418" name="Google Shape;418;p31"/>
          <p:cNvPicPr preferRelativeResize="0"/>
          <p:nvPr/>
        </p:nvPicPr>
        <p:blipFill>
          <a:blip r:embed="rId4">
            <a:alphaModFix/>
          </a:blip>
          <a:stretch>
            <a:fillRect/>
          </a:stretch>
        </p:blipFill>
        <p:spPr>
          <a:xfrm>
            <a:off x="7542363" y="3536338"/>
            <a:ext cx="1284875" cy="1269725"/>
          </a:xfrm>
          <a:prstGeom prst="rect">
            <a:avLst/>
          </a:prstGeom>
          <a:noFill/>
          <a:ln>
            <a:noFill/>
          </a:ln>
        </p:spPr>
      </p:pic>
      <p:cxnSp>
        <p:nvCxnSpPr>
          <p:cNvPr id="419" name="Google Shape;419;p31"/>
          <p:cNvCxnSpPr/>
          <p:nvPr/>
        </p:nvCxnSpPr>
        <p:spPr>
          <a:xfrm>
            <a:off x="0" y="668650"/>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20" name="Google Shape;420;p31"/>
          <p:cNvCxnSpPr/>
          <p:nvPr/>
        </p:nvCxnSpPr>
        <p:spPr>
          <a:xfrm>
            <a:off x="0" y="2555825"/>
            <a:ext cx="9144000" cy="0"/>
          </a:xfrm>
          <a:prstGeom prst="straightConnector1">
            <a:avLst/>
          </a:prstGeom>
          <a:noFill/>
          <a:ln cap="flat" cmpd="sng" w="114300">
            <a:solidFill>
              <a:srgbClr val="193F95"/>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0"/>
          <p:cNvSpPr txBox="1"/>
          <p:nvPr>
            <p:ph idx="4294967295" type="subTitle"/>
          </p:nvPr>
        </p:nvSpPr>
        <p:spPr>
          <a:xfrm flipH="1">
            <a:off x="510475" y="1428675"/>
            <a:ext cx="8191500" cy="2751300"/>
          </a:xfrm>
          <a:prstGeom prst="rect">
            <a:avLst/>
          </a:prstGeom>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SzPts val="2300"/>
              <a:buFont typeface="Lexend"/>
              <a:buChar char="-"/>
            </a:pPr>
            <a:r>
              <a:rPr lang="en" sz="2300">
                <a:latin typeface="Lexend"/>
                <a:ea typeface="Lexend"/>
                <a:cs typeface="Lexend"/>
                <a:sym typeface="Lexend"/>
              </a:rPr>
              <a:t>Ajustar modelos mencionados y entrenar en profundidad</a:t>
            </a:r>
            <a:endParaRPr sz="2300">
              <a:latin typeface="Lexend"/>
              <a:ea typeface="Lexend"/>
              <a:cs typeface="Lexend"/>
              <a:sym typeface="Lexend"/>
            </a:endParaRPr>
          </a:p>
          <a:p>
            <a:pPr indent="-374650" lvl="0" marL="457200" rtl="0" algn="l">
              <a:lnSpc>
                <a:spcPct val="150000"/>
              </a:lnSpc>
              <a:spcBef>
                <a:spcPts val="0"/>
              </a:spcBef>
              <a:spcAft>
                <a:spcPts val="0"/>
              </a:spcAft>
              <a:buSzPts val="2300"/>
              <a:buFont typeface="Lexend"/>
              <a:buChar char="-"/>
            </a:pPr>
            <a:r>
              <a:rPr lang="en" sz="2300">
                <a:latin typeface="Lexend"/>
                <a:ea typeface="Lexend"/>
                <a:cs typeface="Lexend"/>
                <a:sym typeface="Lexend"/>
              </a:rPr>
              <a:t>Comparar modelos</a:t>
            </a:r>
            <a:endParaRPr sz="2300">
              <a:latin typeface="Lexend"/>
              <a:ea typeface="Lexend"/>
              <a:cs typeface="Lexend"/>
              <a:sym typeface="Lexend"/>
            </a:endParaRPr>
          </a:p>
          <a:p>
            <a:pPr indent="0" lvl="0" marL="0" rtl="0" algn="l">
              <a:lnSpc>
                <a:spcPct val="150000"/>
              </a:lnSpc>
              <a:spcBef>
                <a:spcPts val="1200"/>
              </a:spcBef>
              <a:spcAft>
                <a:spcPts val="1200"/>
              </a:spcAft>
              <a:buNone/>
            </a:pPr>
            <a:r>
              <a:t/>
            </a:r>
            <a:endParaRPr sz="2300">
              <a:latin typeface="Lexend"/>
              <a:ea typeface="Lexend"/>
              <a:cs typeface="Lexend"/>
              <a:sym typeface="Lexend"/>
            </a:endParaRPr>
          </a:p>
        </p:txBody>
      </p:sp>
      <p:sp>
        <p:nvSpPr>
          <p:cNvPr id="515" name="Google Shape;515;p40"/>
          <p:cNvSpPr txBox="1"/>
          <p:nvPr>
            <p:ph idx="4294967295" type="title"/>
          </p:nvPr>
        </p:nvSpPr>
        <p:spPr>
          <a:xfrm>
            <a:off x="440775" y="294400"/>
            <a:ext cx="73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Próximos pasos</a:t>
            </a:r>
            <a:endParaRPr/>
          </a:p>
        </p:txBody>
      </p:sp>
      <p:cxnSp>
        <p:nvCxnSpPr>
          <p:cNvPr id="516" name="Google Shape;516;p40"/>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517" name="Google Shape;517;p40"/>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1"/>
          <p:cNvSpPr txBox="1"/>
          <p:nvPr>
            <p:ph idx="4294967295" type="title"/>
          </p:nvPr>
        </p:nvSpPr>
        <p:spPr>
          <a:xfrm>
            <a:off x="0" y="13795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GRACIAS</a:t>
            </a:r>
            <a:endParaRPr/>
          </a:p>
        </p:txBody>
      </p:sp>
      <p:cxnSp>
        <p:nvCxnSpPr>
          <p:cNvPr id="523" name="Google Shape;523;p41"/>
          <p:cNvCxnSpPr/>
          <p:nvPr/>
        </p:nvCxnSpPr>
        <p:spPr>
          <a:xfrm>
            <a:off x="75" y="44226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524" name="Google Shape;524;p41"/>
          <p:cNvCxnSpPr/>
          <p:nvPr/>
        </p:nvCxnSpPr>
        <p:spPr>
          <a:xfrm>
            <a:off x="0" y="1130175"/>
            <a:ext cx="9144000" cy="0"/>
          </a:xfrm>
          <a:prstGeom prst="straightConnector1">
            <a:avLst/>
          </a:prstGeom>
          <a:noFill/>
          <a:ln cap="flat" cmpd="sng" w="114300">
            <a:solidFill>
              <a:srgbClr val="193F95"/>
            </a:solidFill>
            <a:prstDash val="solid"/>
            <a:round/>
            <a:headEnd len="med" w="med" type="none"/>
            <a:tailEnd len="med" w="med" type="none"/>
          </a:ln>
        </p:spPr>
      </p:cxnSp>
      <p:sp>
        <p:nvSpPr>
          <p:cNvPr id="525" name="Google Shape;525;p41"/>
          <p:cNvSpPr txBox="1"/>
          <p:nvPr>
            <p:ph idx="4294967295" type="subTitle"/>
          </p:nvPr>
        </p:nvSpPr>
        <p:spPr>
          <a:xfrm>
            <a:off x="75" y="1752325"/>
            <a:ext cx="9144000" cy="221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200"/>
              </a:spcBef>
              <a:spcAft>
                <a:spcPts val="0"/>
              </a:spcAft>
              <a:buNone/>
            </a:pPr>
            <a:r>
              <a:rPr lang="en">
                <a:solidFill>
                  <a:schemeClr val="hlink"/>
                </a:solidFill>
                <a:uFill>
                  <a:noFill/>
                </a:uFill>
                <a:hlinkClick r:id="rId3"/>
              </a:rPr>
              <a:t>sergion@fing.edu.uy</a:t>
            </a:r>
            <a:endParaRPr/>
          </a:p>
          <a:p>
            <a:pPr indent="0" lvl="0" marL="0" rtl="0" algn="ctr">
              <a:spcBef>
                <a:spcPts val="1200"/>
              </a:spcBef>
              <a:spcAft>
                <a:spcPts val="0"/>
              </a:spcAft>
              <a:buNone/>
            </a:pPr>
            <a:r>
              <a:rPr lang="en">
                <a:solidFill>
                  <a:schemeClr val="hlink"/>
                </a:solidFill>
                <a:uFill>
                  <a:noFill/>
                </a:uFill>
                <a:hlinkClick r:id="rId4"/>
              </a:rPr>
              <a:t>facundo.locatelli@fing.edu.uy</a:t>
            </a:r>
            <a:endParaRPr/>
          </a:p>
          <a:p>
            <a:pPr indent="0" lvl="0" marL="0" rtl="0" algn="ctr">
              <a:spcBef>
                <a:spcPts val="1200"/>
              </a:spcBef>
              <a:spcAft>
                <a:spcPts val="0"/>
              </a:spcAft>
              <a:buNone/>
            </a:pPr>
            <a:r>
              <a:rPr lang="en">
                <a:solidFill>
                  <a:schemeClr val="hlink"/>
                </a:solidFill>
                <a:uFill>
                  <a:noFill/>
                </a:uFill>
                <a:hlinkClick r:id="rId5"/>
              </a:rPr>
              <a:t>franco.filipponi@fing.edu.uy</a:t>
            </a:r>
            <a:endParaRPr/>
          </a:p>
          <a:p>
            <a:pPr indent="0" lvl="0" marL="0" rtl="0" algn="ctr">
              <a:spcBef>
                <a:spcPts val="1200"/>
              </a:spcBef>
              <a:spcAft>
                <a:spcPts val="0"/>
              </a:spcAft>
              <a:buNone/>
            </a:pPr>
            <a:r>
              <a:rPr lang="en">
                <a:solidFill>
                  <a:schemeClr val="hlink"/>
                </a:solidFill>
                <a:uFill>
                  <a:noFill/>
                </a:uFill>
                <a:hlinkClick r:id="rId6"/>
              </a:rPr>
              <a:t>juan.pablo.lorenzo@fing.edu.uy</a:t>
            </a:r>
            <a:endParaRPr/>
          </a:p>
          <a:p>
            <a:pPr indent="0" lvl="0" marL="0" rtl="0" algn="ctr">
              <a:spcBef>
                <a:spcPts val="1200"/>
              </a:spcBef>
              <a:spcAft>
                <a:spcPts val="1200"/>
              </a:spcAft>
              <a:buNone/>
            </a:pPr>
            <a:r>
              <a:t/>
            </a:r>
            <a:endParaRPr/>
          </a:p>
        </p:txBody>
      </p:sp>
      <p:cxnSp>
        <p:nvCxnSpPr>
          <p:cNvPr id="526" name="Google Shape;526;p41"/>
          <p:cNvCxnSpPr/>
          <p:nvPr/>
        </p:nvCxnSpPr>
        <p:spPr>
          <a:xfrm>
            <a:off x="0" y="98352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527" name="Google Shape;527;p41"/>
          <p:cNvCxnSpPr/>
          <p:nvPr/>
        </p:nvCxnSpPr>
        <p:spPr>
          <a:xfrm>
            <a:off x="0" y="4562075"/>
            <a:ext cx="9144000" cy="0"/>
          </a:xfrm>
          <a:prstGeom prst="straightConnector1">
            <a:avLst/>
          </a:prstGeom>
          <a:noFill/>
          <a:ln cap="flat" cmpd="sng" w="114300">
            <a:solidFill>
              <a:srgbClr val="193F95"/>
            </a:solidFill>
            <a:prstDash val="solid"/>
            <a:round/>
            <a:headEnd len="med" w="med" type="none"/>
            <a:tailEnd len="med" w="med" type="none"/>
          </a:ln>
        </p:spPr>
      </p:cxnSp>
      <p:pic>
        <p:nvPicPr>
          <p:cNvPr id="528" name="Google Shape;528;p41"/>
          <p:cNvPicPr preferRelativeResize="0"/>
          <p:nvPr/>
        </p:nvPicPr>
        <p:blipFill rotWithShape="1">
          <a:blip r:embed="rId7">
            <a:alphaModFix/>
          </a:blip>
          <a:srcRect b="0" l="0" r="66583" t="0"/>
          <a:stretch/>
        </p:blipFill>
        <p:spPr>
          <a:xfrm>
            <a:off x="818675" y="2192463"/>
            <a:ext cx="1128175" cy="1307325"/>
          </a:xfrm>
          <a:prstGeom prst="rect">
            <a:avLst/>
          </a:prstGeom>
          <a:noFill/>
          <a:ln>
            <a:noFill/>
          </a:ln>
        </p:spPr>
      </p:pic>
      <p:pic>
        <p:nvPicPr>
          <p:cNvPr id="529" name="Google Shape;529;p41"/>
          <p:cNvPicPr preferRelativeResize="0"/>
          <p:nvPr/>
        </p:nvPicPr>
        <p:blipFill>
          <a:blip r:embed="rId8">
            <a:alphaModFix/>
          </a:blip>
          <a:stretch>
            <a:fillRect/>
          </a:stretch>
        </p:blipFill>
        <p:spPr>
          <a:xfrm>
            <a:off x="7050638" y="2211250"/>
            <a:ext cx="1284875" cy="1269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2"/>
          <p:cNvSpPr txBox="1"/>
          <p:nvPr>
            <p:ph idx="4294967295" type="subTitle"/>
          </p:nvPr>
        </p:nvSpPr>
        <p:spPr>
          <a:xfrm flipH="1">
            <a:off x="581550" y="1481850"/>
            <a:ext cx="7229400" cy="414600"/>
          </a:xfrm>
          <a:prstGeom prst="rect">
            <a:avLst/>
          </a:prstGeom>
        </p:spPr>
        <p:txBody>
          <a:bodyPr anchorCtr="0" anchor="t" bIns="91425" lIns="91425" spcFirstLastPara="1" rIns="91425" wrap="square" tIns="91425">
            <a:noAutofit/>
          </a:bodyPr>
          <a:lstStyle/>
          <a:p>
            <a:pPr indent="0" lvl="0" marL="457200" rtl="0" algn="l">
              <a:spcBef>
                <a:spcPts val="0"/>
              </a:spcBef>
              <a:spcAft>
                <a:spcPts val="1200"/>
              </a:spcAft>
              <a:buNone/>
            </a:pPr>
            <a:r>
              <a:rPr lang="en" sz="2300">
                <a:latin typeface="Lexend"/>
                <a:ea typeface="Lexend"/>
                <a:cs typeface="Lexend"/>
                <a:sym typeface="Lexend"/>
              </a:rPr>
              <a:t>Incrementar la resolución de DEMs disponibles para el territorio uruguayo</a:t>
            </a:r>
            <a:endParaRPr sz="2300">
              <a:latin typeface="Lexend"/>
              <a:ea typeface="Lexend"/>
              <a:cs typeface="Lexend"/>
              <a:sym typeface="Lexend"/>
            </a:endParaRPr>
          </a:p>
        </p:txBody>
      </p:sp>
      <p:sp>
        <p:nvSpPr>
          <p:cNvPr id="426" name="Google Shape;426;p32"/>
          <p:cNvSpPr txBox="1"/>
          <p:nvPr>
            <p:ph idx="4294967295" type="title"/>
          </p:nvPr>
        </p:nvSpPr>
        <p:spPr>
          <a:xfrm>
            <a:off x="293325" y="287050"/>
            <a:ext cx="7930500" cy="7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Objetivo</a:t>
            </a:r>
            <a:endParaRPr/>
          </a:p>
        </p:txBody>
      </p:sp>
      <p:sp>
        <p:nvSpPr>
          <p:cNvPr id="427" name="Google Shape;427;p32"/>
          <p:cNvSpPr txBox="1"/>
          <p:nvPr/>
        </p:nvSpPr>
        <p:spPr>
          <a:xfrm>
            <a:off x="4074475" y="3083875"/>
            <a:ext cx="593400" cy="5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93F95"/>
                </a:solidFill>
                <a:latin typeface="Lexend"/>
                <a:ea typeface="Lexend"/>
                <a:cs typeface="Lexend"/>
                <a:sym typeface="Lexend"/>
              </a:rPr>
              <a:t>x5</a:t>
            </a:r>
            <a:endParaRPr sz="1800">
              <a:solidFill>
                <a:srgbClr val="193F95"/>
              </a:solidFill>
              <a:latin typeface="Manrope"/>
              <a:ea typeface="Manrope"/>
              <a:cs typeface="Manrope"/>
              <a:sym typeface="Manrope"/>
            </a:endParaRPr>
          </a:p>
        </p:txBody>
      </p:sp>
      <p:sp>
        <p:nvSpPr>
          <p:cNvPr id="428" name="Google Shape;428;p32"/>
          <p:cNvSpPr/>
          <p:nvPr/>
        </p:nvSpPr>
        <p:spPr>
          <a:xfrm>
            <a:off x="3548125" y="3379212"/>
            <a:ext cx="1458000" cy="477300"/>
          </a:xfrm>
          <a:prstGeom prst="stripedRightArrow">
            <a:avLst>
              <a:gd fmla="val 50000" name="adj1"/>
              <a:gd fmla="val 50000" name="adj2"/>
            </a:avLst>
          </a:prstGeom>
          <a:solidFill>
            <a:srgbClr val="193F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F8195"/>
              </a:solidFill>
            </a:endParaRPr>
          </a:p>
        </p:txBody>
      </p:sp>
      <p:pic>
        <p:nvPicPr>
          <p:cNvPr id="429" name="Google Shape;429;p32"/>
          <p:cNvPicPr preferRelativeResize="0"/>
          <p:nvPr/>
        </p:nvPicPr>
        <p:blipFill>
          <a:blip r:embed="rId3">
            <a:alphaModFix/>
          </a:blip>
          <a:stretch>
            <a:fillRect/>
          </a:stretch>
        </p:blipFill>
        <p:spPr>
          <a:xfrm>
            <a:off x="1224163" y="2589625"/>
            <a:ext cx="2066925" cy="2056487"/>
          </a:xfrm>
          <a:prstGeom prst="rect">
            <a:avLst/>
          </a:prstGeom>
          <a:noFill/>
          <a:ln>
            <a:noFill/>
          </a:ln>
          <a:effectLst>
            <a:outerShdw blurRad="57150" rotWithShape="0" algn="bl" dir="5400000" dist="19050">
              <a:srgbClr val="000000">
                <a:alpha val="50000"/>
              </a:srgbClr>
            </a:outerShdw>
          </a:effectLst>
        </p:spPr>
      </p:pic>
      <p:pic>
        <p:nvPicPr>
          <p:cNvPr id="430" name="Google Shape;430;p32"/>
          <p:cNvPicPr preferRelativeResize="0"/>
          <p:nvPr/>
        </p:nvPicPr>
        <p:blipFill rotWithShape="1">
          <a:blip r:embed="rId4">
            <a:alphaModFix/>
          </a:blip>
          <a:srcRect b="0" l="0" r="0" t="566"/>
          <a:stretch/>
        </p:blipFill>
        <p:spPr>
          <a:xfrm>
            <a:off x="5263175" y="2601388"/>
            <a:ext cx="2066900" cy="2044700"/>
          </a:xfrm>
          <a:prstGeom prst="rect">
            <a:avLst/>
          </a:prstGeom>
          <a:noFill/>
          <a:ln>
            <a:noFill/>
          </a:ln>
          <a:effectLst>
            <a:outerShdw blurRad="57150" rotWithShape="0" algn="bl" dir="5400000" dist="19050">
              <a:srgbClr val="000000">
                <a:alpha val="50000"/>
              </a:srgbClr>
            </a:outerShdw>
          </a:effectLst>
        </p:spPr>
      </p:pic>
      <p:cxnSp>
        <p:nvCxnSpPr>
          <p:cNvPr id="431" name="Google Shape;431;p32"/>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32" name="Google Shape;432;p32"/>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3"/>
          <p:cNvSpPr txBox="1"/>
          <p:nvPr>
            <p:ph idx="4294967295" type="subTitle"/>
          </p:nvPr>
        </p:nvSpPr>
        <p:spPr>
          <a:xfrm flipH="1">
            <a:off x="109175" y="1190850"/>
            <a:ext cx="6346200" cy="2508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300">
              <a:latin typeface="Lexend"/>
              <a:ea typeface="Lexend"/>
              <a:cs typeface="Lexend"/>
              <a:sym typeface="Lexend"/>
            </a:endParaRPr>
          </a:p>
          <a:p>
            <a:pPr indent="0" lvl="0" marL="457200" rtl="0" algn="l">
              <a:lnSpc>
                <a:spcPct val="200000"/>
              </a:lnSpc>
              <a:spcBef>
                <a:spcPts val="0"/>
              </a:spcBef>
              <a:spcAft>
                <a:spcPts val="0"/>
              </a:spcAft>
              <a:buNone/>
            </a:pPr>
            <a:r>
              <a:rPr lang="en" sz="2300">
                <a:latin typeface="Lexend"/>
                <a:ea typeface="Lexend"/>
                <a:cs typeface="Lexend"/>
                <a:sym typeface="Lexend"/>
              </a:rPr>
              <a:t>I</a:t>
            </a:r>
            <a:r>
              <a:rPr lang="en" sz="2300">
                <a:latin typeface="Lexend"/>
                <a:ea typeface="Lexend"/>
                <a:cs typeface="Lexend"/>
                <a:sym typeface="Lexend"/>
              </a:rPr>
              <a:t>nterpolación</a:t>
            </a:r>
            <a:endParaRPr sz="2300">
              <a:latin typeface="Lexend"/>
              <a:ea typeface="Lexend"/>
              <a:cs typeface="Lexend"/>
              <a:sym typeface="Lexend"/>
            </a:endParaRPr>
          </a:p>
          <a:p>
            <a:pPr indent="457200" lvl="0" marL="0" rtl="0" algn="l">
              <a:lnSpc>
                <a:spcPct val="200000"/>
              </a:lnSpc>
              <a:spcBef>
                <a:spcPts val="0"/>
              </a:spcBef>
              <a:spcAft>
                <a:spcPts val="0"/>
              </a:spcAft>
              <a:buNone/>
            </a:pPr>
            <a:r>
              <a:rPr lang="en" sz="2300">
                <a:latin typeface="Lexend"/>
                <a:ea typeface="Lexend"/>
                <a:cs typeface="Lexend"/>
                <a:sym typeface="Lexend"/>
              </a:rPr>
              <a:t>Métodos de aprendizaje</a:t>
            </a:r>
            <a:endParaRPr sz="1300"/>
          </a:p>
        </p:txBody>
      </p:sp>
      <p:sp>
        <p:nvSpPr>
          <p:cNvPr id="438" name="Google Shape;438;p33"/>
          <p:cNvSpPr txBox="1"/>
          <p:nvPr>
            <p:ph idx="4294967295" type="title"/>
          </p:nvPr>
        </p:nvSpPr>
        <p:spPr>
          <a:xfrm>
            <a:off x="299225" y="288825"/>
            <a:ext cx="7930500" cy="7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 Resolución</a:t>
            </a:r>
            <a:endParaRPr/>
          </a:p>
        </p:txBody>
      </p:sp>
      <p:cxnSp>
        <p:nvCxnSpPr>
          <p:cNvPr id="439" name="Google Shape;439;p33"/>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40" name="Google Shape;440;p33"/>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4"/>
          <p:cNvSpPr txBox="1"/>
          <p:nvPr>
            <p:ph idx="4294967295" type="title"/>
          </p:nvPr>
        </p:nvSpPr>
        <p:spPr>
          <a:xfrm>
            <a:off x="914400" y="368825"/>
            <a:ext cx="73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46" name="Google Shape;446;p34"/>
          <p:cNvSpPr txBox="1"/>
          <p:nvPr>
            <p:ph idx="4294967295" type="title"/>
          </p:nvPr>
        </p:nvSpPr>
        <p:spPr>
          <a:xfrm>
            <a:off x="299225" y="288825"/>
            <a:ext cx="7930500" cy="7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Redes Neuronales</a:t>
            </a:r>
            <a:endParaRPr/>
          </a:p>
        </p:txBody>
      </p:sp>
      <p:cxnSp>
        <p:nvCxnSpPr>
          <p:cNvPr id="447" name="Google Shape;447;p34"/>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48" name="Google Shape;448;p34"/>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sp>
        <p:nvSpPr>
          <p:cNvPr id="449" name="Google Shape;449;p34"/>
          <p:cNvSpPr txBox="1"/>
          <p:nvPr>
            <p:ph idx="4294967295" type="subTitle"/>
          </p:nvPr>
        </p:nvSpPr>
        <p:spPr>
          <a:xfrm flipH="1">
            <a:off x="564000" y="1681550"/>
            <a:ext cx="8456700" cy="249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latin typeface="Lexend"/>
                <a:ea typeface="Lexend"/>
                <a:cs typeface="Lexend"/>
                <a:sym typeface="Lexend"/>
              </a:rPr>
              <a:t>M</a:t>
            </a:r>
            <a:r>
              <a:rPr lang="en" sz="2300">
                <a:latin typeface="Lexend"/>
                <a:ea typeface="Lexend"/>
                <a:cs typeface="Lexend"/>
                <a:sym typeface="Lexend"/>
              </a:rPr>
              <a:t>étodo de inteligencia computacional para aprendizaje de funciones complejas</a:t>
            </a:r>
            <a:endParaRPr sz="2300">
              <a:latin typeface="Lexend"/>
              <a:ea typeface="Lexend"/>
              <a:cs typeface="Lexend"/>
              <a:sym typeface="Lexend"/>
            </a:endParaRPr>
          </a:p>
          <a:p>
            <a:pPr indent="0" lvl="0" marL="0" rtl="0" algn="l">
              <a:lnSpc>
                <a:spcPct val="115000"/>
              </a:lnSpc>
              <a:spcBef>
                <a:spcPts val="1200"/>
              </a:spcBef>
              <a:spcAft>
                <a:spcPts val="0"/>
              </a:spcAft>
              <a:buNone/>
            </a:pPr>
            <a:r>
              <a:rPr lang="en" sz="2300">
                <a:latin typeface="Lexend"/>
                <a:ea typeface="Lexend"/>
                <a:cs typeface="Lexend"/>
                <a:sym typeface="Lexend"/>
              </a:rPr>
              <a:t>Aprendizaje a partir de grandes volúmenes de datos</a:t>
            </a:r>
            <a:endParaRPr sz="2300">
              <a:latin typeface="Lexend"/>
              <a:ea typeface="Lexend"/>
              <a:cs typeface="Lexend"/>
              <a:sym typeface="Lexend"/>
            </a:endParaRPr>
          </a:p>
          <a:p>
            <a:pPr indent="0" lvl="0" marL="0" rtl="0" algn="l">
              <a:lnSpc>
                <a:spcPct val="115000"/>
              </a:lnSpc>
              <a:spcBef>
                <a:spcPts val="1200"/>
              </a:spcBef>
              <a:spcAft>
                <a:spcPts val="0"/>
              </a:spcAft>
              <a:buNone/>
            </a:pPr>
            <a:r>
              <a:rPr lang="en" sz="2300">
                <a:latin typeface="Lexend"/>
                <a:ea typeface="Lexend"/>
                <a:cs typeface="Lexend"/>
                <a:sym typeface="Lexend"/>
              </a:rPr>
              <a:t>Diferentes arquitecturas con distintos propósitos</a:t>
            </a:r>
            <a:endParaRPr sz="2300">
              <a:latin typeface="Lexend"/>
              <a:ea typeface="Lexend"/>
              <a:cs typeface="Lexend"/>
              <a:sym typeface="Lexend"/>
            </a:endParaRPr>
          </a:p>
          <a:p>
            <a:pPr indent="0" lvl="0" marL="0" rtl="0" algn="l">
              <a:lnSpc>
                <a:spcPct val="200000"/>
              </a:lnSpc>
              <a:spcBef>
                <a:spcPts val="1200"/>
              </a:spcBef>
              <a:spcAft>
                <a:spcPts val="1200"/>
              </a:spcAft>
              <a:buNone/>
            </a:pPr>
            <a:r>
              <a:t/>
            </a:r>
            <a:endParaRPr sz="2300">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5"/>
          <p:cNvSpPr txBox="1"/>
          <p:nvPr>
            <p:ph idx="4294967295" type="subTitle"/>
          </p:nvPr>
        </p:nvSpPr>
        <p:spPr>
          <a:xfrm flipH="1">
            <a:off x="701100" y="1502800"/>
            <a:ext cx="8335500" cy="4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Lexend"/>
                <a:ea typeface="Lexend"/>
                <a:cs typeface="Lexend"/>
                <a:sym typeface="Lexend"/>
              </a:rPr>
              <a:t>Redes adversarias, aprenden en conjunto</a:t>
            </a:r>
            <a:endParaRPr sz="2300">
              <a:latin typeface="Lexend"/>
              <a:ea typeface="Lexend"/>
              <a:cs typeface="Lexend"/>
              <a:sym typeface="Lexend"/>
            </a:endParaRPr>
          </a:p>
          <a:p>
            <a:pPr indent="0" lvl="0" marL="0" rtl="0" algn="l">
              <a:spcBef>
                <a:spcPts val="1200"/>
              </a:spcBef>
              <a:spcAft>
                <a:spcPts val="0"/>
              </a:spcAft>
              <a:buNone/>
            </a:pPr>
            <a:r>
              <a:t/>
            </a:r>
            <a:endParaRPr sz="2300">
              <a:latin typeface="Lexend"/>
              <a:ea typeface="Lexend"/>
              <a:cs typeface="Lexend"/>
              <a:sym typeface="Lexend"/>
            </a:endParaRPr>
          </a:p>
          <a:p>
            <a:pPr indent="0" lvl="0" marL="0" rtl="0" algn="l">
              <a:spcBef>
                <a:spcPts val="1200"/>
              </a:spcBef>
              <a:spcAft>
                <a:spcPts val="1200"/>
              </a:spcAft>
              <a:buNone/>
            </a:pPr>
            <a:r>
              <a:t/>
            </a:r>
            <a:endParaRPr sz="2300">
              <a:latin typeface="Lexend"/>
              <a:ea typeface="Lexend"/>
              <a:cs typeface="Lexend"/>
              <a:sym typeface="Lexend"/>
            </a:endParaRPr>
          </a:p>
        </p:txBody>
      </p:sp>
      <p:sp>
        <p:nvSpPr>
          <p:cNvPr id="455" name="Google Shape;455;p35"/>
          <p:cNvSpPr txBox="1"/>
          <p:nvPr>
            <p:ph idx="4294967295" type="subTitle"/>
          </p:nvPr>
        </p:nvSpPr>
        <p:spPr>
          <a:xfrm flipH="1">
            <a:off x="1083850" y="2009875"/>
            <a:ext cx="7315200" cy="9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GENERADOR</a:t>
            </a:r>
            <a:endParaRPr/>
          </a:p>
          <a:p>
            <a:pPr indent="0" lvl="0" marL="0" rtl="0" algn="l">
              <a:spcBef>
                <a:spcPts val="1200"/>
              </a:spcBef>
              <a:spcAft>
                <a:spcPts val="1200"/>
              </a:spcAft>
              <a:buNone/>
            </a:pPr>
            <a:r>
              <a:rPr lang="en"/>
              <a:t>DISCRIMINADOR</a:t>
            </a:r>
            <a:endParaRPr/>
          </a:p>
        </p:txBody>
      </p:sp>
      <p:sp>
        <p:nvSpPr>
          <p:cNvPr id="456" name="Google Shape;456;p35"/>
          <p:cNvSpPr txBox="1"/>
          <p:nvPr>
            <p:ph idx="4294967295" type="title"/>
          </p:nvPr>
        </p:nvSpPr>
        <p:spPr>
          <a:xfrm>
            <a:off x="701050" y="294400"/>
            <a:ext cx="1454400" cy="6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GANs</a:t>
            </a:r>
            <a:endParaRPr/>
          </a:p>
        </p:txBody>
      </p:sp>
      <p:cxnSp>
        <p:nvCxnSpPr>
          <p:cNvPr id="457" name="Google Shape;457;p35"/>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58" name="Google Shape;458;p35"/>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pic>
        <p:nvPicPr>
          <p:cNvPr id="459" name="Google Shape;459;p35"/>
          <p:cNvPicPr preferRelativeResize="0"/>
          <p:nvPr/>
        </p:nvPicPr>
        <p:blipFill>
          <a:blip r:embed="rId3">
            <a:alphaModFix/>
          </a:blip>
          <a:stretch>
            <a:fillRect/>
          </a:stretch>
        </p:blipFill>
        <p:spPr>
          <a:xfrm>
            <a:off x="514275" y="2009875"/>
            <a:ext cx="7980556" cy="2961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cxnSp>
        <p:nvCxnSpPr>
          <p:cNvPr id="464" name="Google Shape;464;p36"/>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65" name="Google Shape;465;p36"/>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sp>
        <p:nvSpPr>
          <p:cNvPr id="466" name="Google Shape;466;p36"/>
          <p:cNvSpPr txBox="1"/>
          <p:nvPr>
            <p:ph idx="4294967295" type="subTitle"/>
          </p:nvPr>
        </p:nvSpPr>
        <p:spPr>
          <a:xfrm flipH="1">
            <a:off x="914400" y="1304138"/>
            <a:ext cx="7315200" cy="41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latin typeface="Lexend"/>
                <a:ea typeface="Lexend"/>
                <a:cs typeface="Lexend"/>
                <a:sym typeface="Lexend"/>
              </a:rPr>
              <a:t>Zonas</a:t>
            </a:r>
            <a:endParaRPr sz="2300">
              <a:latin typeface="Lexend"/>
              <a:ea typeface="Lexend"/>
              <a:cs typeface="Lexend"/>
              <a:sym typeface="Lexend"/>
            </a:endParaRPr>
          </a:p>
        </p:txBody>
      </p:sp>
      <p:sp>
        <p:nvSpPr>
          <p:cNvPr id="467" name="Google Shape;467;p36"/>
          <p:cNvSpPr txBox="1"/>
          <p:nvPr>
            <p:ph idx="4294967295" type="subTitle"/>
          </p:nvPr>
        </p:nvSpPr>
        <p:spPr>
          <a:xfrm flipH="1">
            <a:off x="914400" y="3145950"/>
            <a:ext cx="7315200" cy="41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latin typeface="Lexend"/>
                <a:ea typeface="Lexend"/>
                <a:cs typeface="Lexend"/>
                <a:sym typeface="Lexend"/>
              </a:rPr>
              <a:t>Recorte</a:t>
            </a:r>
            <a:endParaRPr sz="2300">
              <a:latin typeface="Lexend"/>
              <a:ea typeface="Lexend"/>
              <a:cs typeface="Lexend"/>
              <a:sym typeface="Lexend"/>
            </a:endParaRPr>
          </a:p>
        </p:txBody>
      </p:sp>
      <p:sp>
        <p:nvSpPr>
          <p:cNvPr id="468" name="Google Shape;468;p36"/>
          <p:cNvSpPr txBox="1"/>
          <p:nvPr>
            <p:ph idx="4294967295" type="subTitle"/>
          </p:nvPr>
        </p:nvSpPr>
        <p:spPr>
          <a:xfrm flipH="1">
            <a:off x="1137075" y="3561700"/>
            <a:ext cx="4362600" cy="508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Ventana deslizante</a:t>
            </a:r>
            <a:endParaRPr/>
          </a:p>
        </p:txBody>
      </p:sp>
      <p:sp>
        <p:nvSpPr>
          <p:cNvPr id="469" name="Google Shape;469;p36"/>
          <p:cNvSpPr txBox="1"/>
          <p:nvPr>
            <p:ph idx="4294967295" type="title"/>
          </p:nvPr>
        </p:nvSpPr>
        <p:spPr>
          <a:xfrm>
            <a:off x="399450" y="294400"/>
            <a:ext cx="73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Conjunto de datos</a:t>
            </a:r>
            <a:endParaRPr/>
          </a:p>
        </p:txBody>
      </p:sp>
      <p:sp>
        <p:nvSpPr>
          <p:cNvPr id="470" name="Google Shape;470;p36"/>
          <p:cNvSpPr txBox="1"/>
          <p:nvPr/>
        </p:nvSpPr>
        <p:spPr>
          <a:xfrm>
            <a:off x="1137225" y="1779375"/>
            <a:ext cx="4248300" cy="110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latin typeface="Manrope"/>
                <a:ea typeface="Manrope"/>
                <a:cs typeface="Manrope"/>
                <a:sym typeface="Manrope"/>
              </a:rPr>
              <a:t>Vuelos aerofotogramétricos realizados  con UAV del IGM (2018-2023)</a:t>
            </a:r>
            <a:endParaRPr>
              <a:solidFill>
                <a:schemeClr val="dk1"/>
              </a:solidFill>
              <a:latin typeface="Manrope"/>
              <a:ea typeface="Manrope"/>
              <a:cs typeface="Manrope"/>
              <a:sym typeface="Manrope"/>
            </a:endParaRPr>
          </a:p>
          <a:p>
            <a:pPr indent="0" lvl="0" marL="0" rtl="0" algn="l">
              <a:lnSpc>
                <a:spcPct val="115000"/>
              </a:lnSpc>
              <a:spcBef>
                <a:spcPts val="1200"/>
              </a:spcBef>
              <a:spcAft>
                <a:spcPts val="1200"/>
              </a:spcAft>
              <a:buNone/>
            </a:pPr>
            <a:r>
              <a:rPr lang="en">
                <a:solidFill>
                  <a:schemeClr val="dk1"/>
                </a:solidFill>
                <a:latin typeface="Manrope"/>
                <a:ea typeface="Manrope"/>
                <a:cs typeface="Manrope"/>
                <a:sym typeface="Manrope"/>
              </a:rPr>
              <a:t>6 zonas</a:t>
            </a:r>
            <a:endParaRPr>
              <a:solidFill>
                <a:schemeClr val="dk1"/>
              </a:solidFill>
              <a:latin typeface="Manrope"/>
              <a:ea typeface="Manrope"/>
              <a:cs typeface="Manrope"/>
              <a:sym typeface="Manrope"/>
            </a:endParaRPr>
          </a:p>
        </p:txBody>
      </p:sp>
      <p:pic>
        <p:nvPicPr>
          <p:cNvPr id="471" name="Google Shape;471;p36"/>
          <p:cNvPicPr preferRelativeResize="0"/>
          <p:nvPr/>
        </p:nvPicPr>
        <p:blipFill>
          <a:blip r:embed="rId3">
            <a:alphaModFix/>
          </a:blip>
          <a:stretch>
            <a:fillRect/>
          </a:stretch>
        </p:blipFill>
        <p:spPr>
          <a:xfrm>
            <a:off x="5317900" y="2166150"/>
            <a:ext cx="2509776" cy="2509776"/>
          </a:xfrm>
          <a:prstGeom prst="rect">
            <a:avLst/>
          </a:prstGeom>
          <a:noFill/>
          <a:ln>
            <a:noFill/>
          </a:ln>
          <a:effectLst>
            <a:outerShdw blurRad="57150" rotWithShape="0" algn="bl" dir="5400000" dist="19050">
              <a:srgbClr val="000000">
                <a:alpha val="50000"/>
              </a:srgbClr>
            </a:outerShdw>
          </a:effectLst>
        </p:spPr>
      </p:pic>
      <p:graphicFrame>
        <p:nvGraphicFramePr>
          <p:cNvPr id="472" name="Google Shape;472;p36"/>
          <p:cNvGraphicFramePr/>
          <p:nvPr/>
        </p:nvGraphicFramePr>
        <p:xfrm>
          <a:off x="5436800" y="2166150"/>
          <a:ext cx="3000000" cy="3000000"/>
        </p:xfrm>
        <a:graphic>
          <a:graphicData uri="http://schemas.openxmlformats.org/drawingml/2006/table">
            <a:tbl>
              <a:tblPr>
                <a:noFill/>
                <a:tableStyleId>{7F5BDCAA-B9E8-4071-AEC3-11497817A40E}</a:tableStyleId>
              </a:tblPr>
              <a:tblGrid>
                <a:gridCol w="615175"/>
              </a:tblGrid>
              <a:tr h="628775">
                <a:tc>
                  <a:txBody>
                    <a:bodyPr/>
                    <a:lstStyle/>
                    <a:p>
                      <a:pPr indent="0" lvl="0" marL="0" rtl="0" algn="l">
                        <a:spcBef>
                          <a:spcPts val="0"/>
                        </a:spcBef>
                        <a:spcAft>
                          <a:spcPts val="0"/>
                        </a:spcAft>
                        <a:buNone/>
                      </a:pPr>
                      <a:r>
                        <a:t/>
                      </a:r>
                      <a:endParaRPr/>
                    </a:p>
                  </a:txBody>
                  <a:tcPr marT="91425" marB="91425" marR="91425" marL="91425">
                    <a:lnL cap="flat" cmpd="sng" w="28575">
                      <a:solidFill>
                        <a:srgbClr val="FF0000"/>
                      </a:solidFill>
                      <a:prstDash val="dash"/>
                      <a:round/>
                      <a:headEnd len="sm" w="sm" type="none"/>
                      <a:tailEnd len="sm" w="sm" type="none"/>
                    </a:lnL>
                    <a:lnR cap="flat" cmpd="sng" w="28575">
                      <a:solidFill>
                        <a:srgbClr val="FF0000"/>
                      </a:solidFill>
                      <a:prstDash val="dash"/>
                      <a:round/>
                      <a:headEnd len="sm" w="sm" type="none"/>
                      <a:tailEnd len="sm" w="sm" type="none"/>
                    </a:lnR>
                    <a:lnT cap="flat" cmpd="sng" w="28575">
                      <a:solidFill>
                        <a:srgbClr val="FF0000"/>
                      </a:solidFill>
                      <a:prstDash val="dash"/>
                      <a:round/>
                      <a:headEnd len="sm" w="sm" type="none"/>
                      <a:tailEnd len="sm" w="sm" type="none"/>
                    </a:lnT>
                    <a:lnB cap="flat" cmpd="sng" w="28575">
                      <a:solidFill>
                        <a:srgbClr val="FF0000"/>
                      </a:solidFill>
                      <a:prstDash val="dash"/>
                      <a:round/>
                      <a:headEnd len="sm" w="sm" type="none"/>
                      <a:tailEnd len="sm" w="sm" type="none"/>
                    </a:lnB>
                  </a:tcPr>
                </a:tc>
              </a:tr>
            </a:tbl>
          </a:graphicData>
        </a:graphic>
      </p:graphicFrame>
      <p:cxnSp>
        <p:nvCxnSpPr>
          <p:cNvPr id="473" name="Google Shape;473;p36"/>
          <p:cNvCxnSpPr/>
          <p:nvPr/>
        </p:nvCxnSpPr>
        <p:spPr>
          <a:xfrm flipH="1" rot="10800000">
            <a:off x="6051000" y="2413600"/>
            <a:ext cx="303000" cy="39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7"/>
          <p:cNvSpPr txBox="1"/>
          <p:nvPr>
            <p:ph idx="4294967295" type="title"/>
          </p:nvPr>
        </p:nvSpPr>
        <p:spPr>
          <a:xfrm>
            <a:off x="914400" y="368825"/>
            <a:ext cx="73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79" name="Google Shape;479;p37"/>
          <p:cNvSpPr txBox="1"/>
          <p:nvPr>
            <p:ph idx="4294967295" type="title"/>
          </p:nvPr>
        </p:nvSpPr>
        <p:spPr>
          <a:xfrm>
            <a:off x="299225" y="288825"/>
            <a:ext cx="7930500" cy="7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Experimentación</a:t>
            </a:r>
            <a:endParaRPr sz="3500"/>
          </a:p>
          <a:p>
            <a:pPr indent="0" lvl="0" marL="0" rtl="0" algn="l">
              <a:spcBef>
                <a:spcPts val="0"/>
              </a:spcBef>
              <a:spcAft>
                <a:spcPts val="0"/>
              </a:spcAft>
              <a:buNone/>
            </a:pPr>
            <a:r>
              <a:t/>
            </a:r>
            <a:endParaRPr/>
          </a:p>
        </p:txBody>
      </p:sp>
      <p:cxnSp>
        <p:nvCxnSpPr>
          <p:cNvPr id="480" name="Google Shape;480;p37"/>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81" name="Google Shape;481;p37"/>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sp>
        <p:nvSpPr>
          <p:cNvPr id="482" name="Google Shape;482;p37"/>
          <p:cNvSpPr txBox="1"/>
          <p:nvPr>
            <p:ph idx="4294967295" type="subTitle"/>
          </p:nvPr>
        </p:nvSpPr>
        <p:spPr>
          <a:xfrm flipH="1">
            <a:off x="914400" y="1333375"/>
            <a:ext cx="7315200" cy="41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latin typeface="Lexend"/>
                <a:ea typeface="Lexend"/>
                <a:cs typeface="Lexend"/>
                <a:sym typeface="Lexend"/>
              </a:rPr>
              <a:t>Modelos</a:t>
            </a:r>
            <a:endParaRPr sz="2300">
              <a:latin typeface="Lexend"/>
              <a:ea typeface="Lexend"/>
              <a:cs typeface="Lexend"/>
              <a:sym typeface="Lexend"/>
            </a:endParaRPr>
          </a:p>
        </p:txBody>
      </p:sp>
      <p:sp>
        <p:nvSpPr>
          <p:cNvPr id="483" name="Google Shape;483;p37"/>
          <p:cNvSpPr txBox="1"/>
          <p:nvPr>
            <p:ph idx="4294967295" type="subTitle"/>
          </p:nvPr>
        </p:nvSpPr>
        <p:spPr>
          <a:xfrm flipH="1">
            <a:off x="932550" y="1940425"/>
            <a:ext cx="7315200" cy="1088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SRGAN</a:t>
            </a:r>
            <a:endParaRPr sz="1600"/>
          </a:p>
          <a:p>
            <a:pPr indent="-330200" lvl="0" marL="457200" rtl="0" algn="l">
              <a:lnSpc>
                <a:spcPct val="150000"/>
              </a:lnSpc>
              <a:spcBef>
                <a:spcPts val="0"/>
              </a:spcBef>
              <a:spcAft>
                <a:spcPts val="0"/>
              </a:spcAft>
              <a:buSzPts val="1600"/>
              <a:buChar char="-"/>
            </a:pPr>
            <a:r>
              <a:rPr lang="en" sz="1600"/>
              <a:t>Pre-trained SRGAN + Fine tuning</a:t>
            </a:r>
            <a:endParaRPr sz="1600"/>
          </a:p>
          <a:p>
            <a:pPr indent="-330200" lvl="0" marL="457200" rtl="0" algn="l">
              <a:lnSpc>
                <a:spcPct val="150000"/>
              </a:lnSpc>
              <a:spcBef>
                <a:spcPts val="0"/>
              </a:spcBef>
              <a:spcAft>
                <a:spcPts val="0"/>
              </a:spcAft>
              <a:buSzPts val="1600"/>
              <a:buChar char="-"/>
            </a:pPr>
            <a:r>
              <a:rPr lang="en" sz="1600"/>
              <a:t>ESRGAN</a:t>
            </a:r>
            <a:endParaRPr sz="1600"/>
          </a:p>
        </p:txBody>
      </p:sp>
      <p:sp>
        <p:nvSpPr>
          <p:cNvPr id="484" name="Google Shape;484;p37"/>
          <p:cNvSpPr txBox="1"/>
          <p:nvPr>
            <p:ph idx="4294967295" type="subTitle"/>
          </p:nvPr>
        </p:nvSpPr>
        <p:spPr>
          <a:xfrm flipH="1">
            <a:off x="932550" y="3087150"/>
            <a:ext cx="7315200" cy="41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latin typeface="Lexend"/>
                <a:ea typeface="Lexend"/>
                <a:cs typeface="Lexend"/>
                <a:sym typeface="Lexend"/>
              </a:rPr>
              <a:t>Métricas de evaluación</a:t>
            </a:r>
            <a:endParaRPr sz="2300">
              <a:latin typeface="Lexend"/>
              <a:ea typeface="Lexend"/>
              <a:cs typeface="Lexend"/>
              <a:sym typeface="Lexend"/>
            </a:endParaRPr>
          </a:p>
        </p:txBody>
      </p:sp>
      <p:sp>
        <p:nvSpPr>
          <p:cNvPr id="485" name="Google Shape;485;p37"/>
          <p:cNvSpPr txBox="1"/>
          <p:nvPr>
            <p:ph idx="4294967295" type="subTitle"/>
          </p:nvPr>
        </p:nvSpPr>
        <p:spPr>
          <a:xfrm flipH="1">
            <a:off x="932550" y="3694200"/>
            <a:ext cx="7315200" cy="144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Principales:</a:t>
            </a:r>
            <a:r>
              <a:rPr lang="en" sz="1600"/>
              <a:t> MAE, </a:t>
            </a:r>
            <a:r>
              <a:rPr lang="en" sz="1600"/>
              <a:t>RMSE, Precision y Recall en zonas sin datos</a:t>
            </a:r>
            <a:endParaRPr sz="1600"/>
          </a:p>
          <a:p>
            <a:pPr indent="0" lvl="0" marL="0" rtl="0" algn="l">
              <a:spcBef>
                <a:spcPts val="1200"/>
              </a:spcBef>
              <a:spcAft>
                <a:spcPts val="1200"/>
              </a:spcAft>
              <a:buNone/>
            </a:pPr>
            <a:r>
              <a:rPr b="1" lang="en" sz="1600"/>
              <a:t>A</a:t>
            </a:r>
            <a:r>
              <a:rPr b="1" lang="en" sz="1600"/>
              <a:t> tener en cuenta:</a:t>
            </a:r>
            <a:r>
              <a:rPr lang="en" sz="1600"/>
              <a:t> MAX, LE90</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8"/>
          <p:cNvSpPr txBox="1"/>
          <p:nvPr>
            <p:ph idx="4294967295" type="title"/>
          </p:nvPr>
        </p:nvSpPr>
        <p:spPr>
          <a:xfrm>
            <a:off x="914400" y="368825"/>
            <a:ext cx="73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1" name="Google Shape;491;p38"/>
          <p:cNvSpPr txBox="1"/>
          <p:nvPr>
            <p:ph idx="4294967295" type="title"/>
          </p:nvPr>
        </p:nvSpPr>
        <p:spPr>
          <a:xfrm>
            <a:off x="299225" y="288825"/>
            <a:ext cx="8573700" cy="7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Resultados preliminares con SRGAN</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a:p>
        </p:txBody>
      </p:sp>
      <p:cxnSp>
        <p:nvCxnSpPr>
          <p:cNvPr id="492" name="Google Shape;492;p38"/>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493" name="Google Shape;493;p38"/>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pic>
        <p:nvPicPr>
          <p:cNvPr id="494" name="Google Shape;494;p38"/>
          <p:cNvPicPr preferRelativeResize="0"/>
          <p:nvPr/>
        </p:nvPicPr>
        <p:blipFill>
          <a:blip r:embed="rId3">
            <a:alphaModFix/>
          </a:blip>
          <a:stretch>
            <a:fillRect/>
          </a:stretch>
        </p:blipFill>
        <p:spPr>
          <a:xfrm>
            <a:off x="1352949" y="3035744"/>
            <a:ext cx="6315658" cy="2107755"/>
          </a:xfrm>
          <a:prstGeom prst="rect">
            <a:avLst/>
          </a:prstGeom>
          <a:noFill/>
          <a:ln>
            <a:noFill/>
          </a:ln>
        </p:spPr>
      </p:pic>
      <p:pic>
        <p:nvPicPr>
          <p:cNvPr id="495" name="Google Shape;495;p38"/>
          <p:cNvPicPr preferRelativeResize="0"/>
          <p:nvPr/>
        </p:nvPicPr>
        <p:blipFill>
          <a:blip r:embed="rId4">
            <a:alphaModFix/>
          </a:blip>
          <a:stretch>
            <a:fillRect/>
          </a:stretch>
        </p:blipFill>
        <p:spPr>
          <a:xfrm>
            <a:off x="1350700" y="1066125"/>
            <a:ext cx="6320148" cy="2107750"/>
          </a:xfrm>
          <a:prstGeom prst="rect">
            <a:avLst/>
          </a:prstGeom>
          <a:noFill/>
          <a:ln>
            <a:noFill/>
          </a:ln>
        </p:spPr>
      </p:pic>
      <p:pic>
        <p:nvPicPr>
          <p:cNvPr id="496" name="Google Shape;496;p38"/>
          <p:cNvPicPr preferRelativeResize="0"/>
          <p:nvPr/>
        </p:nvPicPr>
        <p:blipFill>
          <a:blip r:embed="rId5">
            <a:alphaModFix/>
          </a:blip>
          <a:stretch>
            <a:fillRect/>
          </a:stretch>
        </p:blipFill>
        <p:spPr>
          <a:xfrm>
            <a:off x="7668600" y="1202973"/>
            <a:ext cx="433925" cy="1832776"/>
          </a:xfrm>
          <a:prstGeom prst="rect">
            <a:avLst/>
          </a:prstGeom>
          <a:noFill/>
          <a:ln>
            <a:noFill/>
          </a:ln>
        </p:spPr>
      </p:pic>
      <p:pic>
        <p:nvPicPr>
          <p:cNvPr id="497" name="Google Shape;497;p38"/>
          <p:cNvPicPr preferRelativeResize="0"/>
          <p:nvPr/>
        </p:nvPicPr>
        <p:blipFill>
          <a:blip r:embed="rId6">
            <a:alphaModFix/>
          </a:blip>
          <a:stretch>
            <a:fillRect/>
          </a:stretch>
        </p:blipFill>
        <p:spPr>
          <a:xfrm>
            <a:off x="7688597" y="3190537"/>
            <a:ext cx="433925" cy="179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9"/>
          <p:cNvSpPr txBox="1"/>
          <p:nvPr>
            <p:ph idx="4294967295" type="title"/>
          </p:nvPr>
        </p:nvSpPr>
        <p:spPr>
          <a:xfrm>
            <a:off x="914400" y="368825"/>
            <a:ext cx="73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3" name="Google Shape;503;p39"/>
          <p:cNvSpPr txBox="1"/>
          <p:nvPr>
            <p:ph idx="4294967295" type="title"/>
          </p:nvPr>
        </p:nvSpPr>
        <p:spPr>
          <a:xfrm>
            <a:off x="299225" y="288825"/>
            <a:ext cx="8286300" cy="7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Resultados preliminares con SRGAN</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a:p>
        </p:txBody>
      </p:sp>
      <p:cxnSp>
        <p:nvCxnSpPr>
          <p:cNvPr id="504" name="Google Shape;504;p39"/>
          <p:cNvCxnSpPr/>
          <p:nvPr/>
        </p:nvCxnSpPr>
        <p:spPr>
          <a:xfrm>
            <a:off x="0" y="987975"/>
            <a:ext cx="9144000" cy="0"/>
          </a:xfrm>
          <a:prstGeom prst="straightConnector1">
            <a:avLst/>
          </a:prstGeom>
          <a:noFill/>
          <a:ln cap="flat" cmpd="sng" w="114300">
            <a:solidFill>
              <a:srgbClr val="193F95"/>
            </a:solidFill>
            <a:prstDash val="solid"/>
            <a:round/>
            <a:headEnd len="med" w="med" type="none"/>
            <a:tailEnd len="med" w="med" type="none"/>
          </a:ln>
        </p:spPr>
      </p:cxnSp>
      <p:cxnSp>
        <p:nvCxnSpPr>
          <p:cNvPr id="505" name="Google Shape;505;p39"/>
          <p:cNvCxnSpPr/>
          <p:nvPr/>
        </p:nvCxnSpPr>
        <p:spPr>
          <a:xfrm>
            <a:off x="0" y="294400"/>
            <a:ext cx="9144000" cy="0"/>
          </a:xfrm>
          <a:prstGeom prst="straightConnector1">
            <a:avLst/>
          </a:prstGeom>
          <a:noFill/>
          <a:ln cap="flat" cmpd="sng" w="114300">
            <a:solidFill>
              <a:srgbClr val="193F95"/>
            </a:solidFill>
            <a:prstDash val="solid"/>
            <a:round/>
            <a:headEnd len="med" w="med" type="none"/>
            <a:tailEnd len="med" w="med" type="none"/>
          </a:ln>
        </p:spPr>
      </p:cxnSp>
      <p:pic>
        <p:nvPicPr>
          <p:cNvPr id="506" name="Google Shape;506;p39"/>
          <p:cNvPicPr preferRelativeResize="0"/>
          <p:nvPr/>
        </p:nvPicPr>
        <p:blipFill>
          <a:blip r:embed="rId3">
            <a:alphaModFix/>
          </a:blip>
          <a:stretch>
            <a:fillRect/>
          </a:stretch>
        </p:blipFill>
        <p:spPr>
          <a:xfrm>
            <a:off x="1350700" y="3011775"/>
            <a:ext cx="6320195" cy="2107750"/>
          </a:xfrm>
          <a:prstGeom prst="rect">
            <a:avLst/>
          </a:prstGeom>
          <a:noFill/>
          <a:ln>
            <a:noFill/>
          </a:ln>
        </p:spPr>
      </p:pic>
      <p:pic>
        <p:nvPicPr>
          <p:cNvPr id="507" name="Google Shape;507;p39"/>
          <p:cNvPicPr preferRelativeResize="0"/>
          <p:nvPr/>
        </p:nvPicPr>
        <p:blipFill>
          <a:blip r:embed="rId4">
            <a:alphaModFix/>
          </a:blip>
          <a:stretch>
            <a:fillRect/>
          </a:stretch>
        </p:blipFill>
        <p:spPr>
          <a:xfrm>
            <a:off x="1350700" y="1066125"/>
            <a:ext cx="6320133" cy="2107750"/>
          </a:xfrm>
          <a:prstGeom prst="rect">
            <a:avLst/>
          </a:prstGeom>
          <a:noFill/>
          <a:ln>
            <a:noFill/>
          </a:ln>
        </p:spPr>
      </p:pic>
      <p:pic>
        <p:nvPicPr>
          <p:cNvPr id="508" name="Google Shape;508;p39"/>
          <p:cNvPicPr preferRelativeResize="0"/>
          <p:nvPr/>
        </p:nvPicPr>
        <p:blipFill>
          <a:blip r:embed="rId5">
            <a:alphaModFix/>
          </a:blip>
          <a:stretch>
            <a:fillRect/>
          </a:stretch>
        </p:blipFill>
        <p:spPr>
          <a:xfrm>
            <a:off x="7707375" y="1234250"/>
            <a:ext cx="378000" cy="1788174"/>
          </a:xfrm>
          <a:prstGeom prst="rect">
            <a:avLst/>
          </a:prstGeom>
          <a:noFill/>
          <a:ln>
            <a:noFill/>
          </a:ln>
        </p:spPr>
      </p:pic>
      <p:pic>
        <p:nvPicPr>
          <p:cNvPr id="509" name="Google Shape;509;p39"/>
          <p:cNvPicPr preferRelativeResize="0"/>
          <p:nvPr/>
        </p:nvPicPr>
        <p:blipFill>
          <a:blip r:embed="rId6">
            <a:alphaModFix/>
          </a:blip>
          <a:stretch>
            <a:fillRect/>
          </a:stretch>
        </p:blipFill>
        <p:spPr>
          <a:xfrm>
            <a:off x="7718589" y="3190553"/>
            <a:ext cx="399975" cy="18249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hilosophy's Bachelor's Thesis on Existentialism by Slidesgo">
  <a:themeElements>
    <a:clrScheme name="Simple Light">
      <a:dk1>
        <a:srgbClr val="111111"/>
      </a:dk1>
      <a:lt1>
        <a:srgbClr val="FFFFFF"/>
      </a:lt1>
      <a:dk2>
        <a:srgbClr val="FFFAF2"/>
      </a:dk2>
      <a:lt2>
        <a:srgbClr val="9BC7C8"/>
      </a:lt2>
      <a:accent1>
        <a:srgbClr val="D3786C"/>
      </a:accent1>
      <a:accent2>
        <a:srgbClr val="FFFFFF"/>
      </a:accent2>
      <a:accent3>
        <a:srgbClr val="FFFFFF"/>
      </a:accent3>
      <a:accent4>
        <a:srgbClr val="FFFFFF"/>
      </a:accent4>
      <a:accent5>
        <a:srgbClr val="FFFFFF"/>
      </a:accent5>
      <a:accent6>
        <a:srgbClr val="FFFFFF"/>
      </a:accent6>
      <a:hlink>
        <a:srgbClr val="11111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